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63" r:id="rId4"/>
    <p:sldId id="267" r:id="rId5"/>
    <p:sldId id="264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70" r:id="rId14"/>
    <p:sldId id="271" r:id="rId1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A3A4"/>
    <a:srgbClr val="829397"/>
    <a:srgbClr val="332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E97670-5F5D-42D3-8122-F2C97503C3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5800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330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0 0 L 0 -1.0011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55C1DA-A481-49C0-A29F-0B3894BD13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E7000D-3645-4FA6-8276-3DF187EA39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59250" y="3549650"/>
            <a:ext cx="565150" cy="539750"/>
          </a:xfrm>
          <a:prstGeom prst="ellipse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4DFA2B22-BD10-4F17-AA61-6872F441CB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59250" y="4597400"/>
            <a:ext cx="565150" cy="53975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E58E21-1DFF-46CE-B734-93188EB1A8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9250" y="5613400"/>
            <a:ext cx="565150" cy="53975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62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2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C8A02D7-5C4E-49F9-AB31-56252BC0DD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1188" y="3129300"/>
            <a:ext cx="7178722" cy="3964674"/>
          </a:xfrm>
          <a:prstGeom prst="triangle">
            <a:avLst/>
          </a:prstGeom>
          <a:solidFill>
            <a:schemeClr val="bg2"/>
          </a:solidFill>
        </p:spPr>
        <p:txBody>
          <a:bodyPr/>
          <a:lstStyle/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8A36BB6-07FC-425E-B074-6F387AAC5B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380121" y="3129300"/>
            <a:ext cx="5438633" cy="3964674"/>
          </a:xfrm>
          <a:custGeom>
            <a:avLst/>
            <a:gdLst>
              <a:gd name="connsiteX0" fmla="*/ 3589361 w 5438633"/>
              <a:gd name="connsiteY0" fmla="*/ 0 h 3964674"/>
              <a:gd name="connsiteX1" fmla="*/ 5438633 w 5438633"/>
              <a:gd name="connsiteY1" fmla="*/ 2042637 h 3964674"/>
              <a:gd name="connsiteX2" fmla="*/ 3698544 w 5438633"/>
              <a:gd name="connsiteY2" fmla="*/ 3964674 h 3964674"/>
              <a:gd name="connsiteX3" fmla="*/ 0 w 5438633"/>
              <a:gd name="connsiteY3" fmla="*/ 3964674 h 396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8633" h="3964674">
                <a:moveTo>
                  <a:pt x="3589361" y="0"/>
                </a:moveTo>
                <a:lnTo>
                  <a:pt x="5438633" y="2042637"/>
                </a:lnTo>
                <a:lnTo>
                  <a:pt x="3698544" y="3964674"/>
                </a:lnTo>
                <a:lnTo>
                  <a:pt x="0" y="396467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BE46358-A3E3-4B0B-B98C-D2E0654AE6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49249" y="3129300"/>
            <a:ext cx="5465735" cy="3964674"/>
          </a:xfrm>
          <a:custGeom>
            <a:avLst/>
            <a:gdLst>
              <a:gd name="connsiteX0" fmla="*/ 1876374 w 5465735"/>
              <a:gd name="connsiteY0" fmla="*/ 0 h 3964674"/>
              <a:gd name="connsiteX1" fmla="*/ 5465735 w 5465735"/>
              <a:gd name="connsiteY1" fmla="*/ 3964674 h 3964674"/>
              <a:gd name="connsiteX2" fmla="*/ 1712986 w 5465735"/>
              <a:gd name="connsiteY2" fmla="*/ 3964674 h 3964674"/>
              <a:gd name="connsiteX3" fmla="*/ 0 w 5465735"/>
              <a:gd name="connsiteY3" fmla="*/ 2072573 h 396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735" h="3964674">
                <a:moveTo>
                  <a:pt x="1876374" y="0"/>
                </a:moveTo>
                <a:lnTo>
                  <a:pt x="5465735" y="3964674"/>
                </a:lnTo>
                <a:lnTo>
                  <a:pt x="1712986" y="3964674"/>
                </a:lnTo>
                <a:lnTo>
                  <a:pt x="0" y="207257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24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9" grpId="0" animBg="1"/>
      <p:bldP spid="19" grpId="1" animBg="1"/>
      <p:bldP spid="17" grpId="0" animBg="1"/>
      <p:bldP spid="17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B084-C3EE-4F9B-930A-0E1519A7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56D50-19AD-4D2E-99F1-416D698E7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0736B-A0E4-401B-9EE0-EA4D1B6B7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89D6E-AC6A-4B14-B2E6-F2EB4F6D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32B-BADA-4EED-A0A9-22E1097626E7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BFA6B-B6FC-4AFA-8E51-6F50C0E1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64201-1538-479E-9564-DB47459A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A0B2-59EA-42EA-BC0C-1B267FA7B2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8687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230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C7034C-C6E6-41CD-AE8F-5BC45B8F9F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3051D-C5CE-452C-A30A-028B969DB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A0E21-4421-4D8A-B7D7-C42CD92E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32B-BADA-4EED-A0A9-22E1097626E7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C3DAE-3CB0-4EDB-A5CB-959E238A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5CBF6-876D-44D7-93CF-5C488203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A0B2-59EA-42EA-BC0C-1B267FA7B2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49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DF61268-AC90-4AE2-9194-86CDBEA114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F626AF70-2A11-4B50-8E02-8296617EF6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85800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D852495-3841-4C85-B8F1-E410AD5EAF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309164" y="0"/>
            <a:ext cx="6393924" cy="6858000"/>
          </a:xfrm>
          <a:custGeom>
            <a:avLst/>
            <a:gdLst>
              <a:gd name="connsiteX0" fmla="*/ 5349055 w 6393924"/>
              <a:gd name="connsiteY0" fmla="*/ 0 h 6835775"/>
              <a:gd name="connsiteX1" fmla="*/ 6393924 w 6393924"/>
              <a:gd name="connsiteY1" fmla="*/ 0 h 6835775"/>
              <a:gd name="connsiteX2" fmla="*/ 6393924 w 6393924"/>
              <a:gd name="connsiteY2" fmla="*/ 6835775 h 6835775"/>
              <a:gd name="connsiteX3" fmla="*/ 0 w 6393924"/>
              <a:gd name="connsiteY3" fmla="*/ 6835775 h 6835775"/>
              <a:gd name="connsiteX4" fmla="*/ 4267807 w 6393924"/>
              <a:gd name="connsiteY4" fmla="*/ 14562 h 6835775"/>
              <a:gd name="connsiteX0" fmla="*/ 5349055 w 6393924"/>
              <a:gd name="connsiteY0" fmla="*/ 0 h 6835775"/>
              <a:gd name="connsiteX1" fmla="*/ 6393924 w 6393924"/>
              <a:gd name="connsiteY1" fmla="*/ 0 h 6835775"/>
              <a:gd name="connsiteX2" fmla="*/ 6393924 w 6393924"/>
              <a:gd name="connsiteY2" fmla="*/ 6835775 h 6835775"/>
              <a:gd name="connsiteX3" fmla="*/ 0 w 6393924"/>
              <a:gd name="connsiteY3" fmla="*/ 6835775 h 6835775"/>
              <a:gd name="connsiteX4" fmla="*/ 4274950 w 6393924"/>
              <a:gd name="connsiteY4" fmla="*/ 2694 h 6835775"/>
              <a:gd name="connsiteX5" fmla="*/ 5349055 w 6393924"/>
              <a:gd name="connsiteY5" fmla="*/ 0 h 683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3924" h="6835775">
                <a:moveTo>
                  <a:pt x="5349055" y="0"/>
                </a:moveTo>
                <a:lnTo>
                  <a:pt x="6393924" y="0"/>
                </a:lnTo>
                <a:lnTo>
                  <a:pt x="6393924" y="6835775"/>
                </a:lnTo>
                <a:lnTo>
                  <a:pt x="0" y="6835775"/>
                </a:lnTo>
                <a:lnTo>
                  <a:pt x="4274950" y="2694"/>
                </a:lnTo>
                <a:cubicBezTo>
                  <a:pt x="4635366" y="-2160"/>
                  <a:pt x="4988639" y="4854"/>
                  <a:pt x="5349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48E17FD-E6CC-4C45-A95B-8009B27AE5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897428" y="0"/>
            <a:ext cx="8485982" cy="6858000"/>
          </a:xfrm>
          <a:custGeom>
            <a:avLst/>
            <a:gdLst>
              <a:gd name="connsiteX0" fmla="*/ 4243735 w 8483601"/>
              <a:gd name="connsiteY0" fmla="*/ 0 h 6858000"/>
              <a:gd name="connsiteX1" fmla="*/ 6361368 w 8483601"/>
              <a:gd name="connsiteY1" fmla="*/ 0 h 6858000"/>
              <a:gd name="connsiteX2" fmla="*/ 8483601 w 8483601"/>
              <a:gd name="connsiteY2" fmla="*/ 14561 h 6858000"/>
              <a:gd name="connsiteX3" fmla="*/ 4201887 w 8483601"/>
              <a:gd name="connsiteY3" fmla="*/ 6858000 h 6858000"/>
              <a:gd name="connsiteX4" fmla="*/ 0 w 8483601"/>
              <a:gd name="connsiteY4" fmla="*/ 6858000 h 6858000"/>
              <a:gd name="connsiteX0" fmla="*/ 4243735 w 8485982"/>
              <a:gd name="connsiteY0" fmla="*/ 0 h 6858000"/>
              <a:gd name="connsiteX1" fmla="*/ 6361368 w 8485982"/>
              <a:gd name="connsiteY1" fmla="*/ 0 h 6858000"/>
              <a:gd name="connsiteX2" fmla="*/ 8485982 w 8485982"/>
              <a:gd name="connsiteY2" fmla="*/ 2654 h 6858000"/>
              <a:gd name="connsiteX3" fmla="*/ 4201887 w 8485982"/>
              <a:gd name="connsiteY3" fmla="*/ 6858000 h 6858000"/>
              <a:gd name="connsiteX4" fmla="*/ 0 w 8485982"/>
              <a:gd name="connsiteY4" fmla="*/ 6858000 h 6858000"/>
              <a:gd name="connsiteX5" fmla="*/ 4243735 w 8485982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982" h="6858000">
                <a:moveTo>
                  <a:pt x="4243735" y="0"/>
                </a:moveTo>
                <a:lnTo>
                  <a:pt x="6361368" y="0"/>
                </a:lnTo>
                <a:lnTo>
                  <a:pt x="8485982" y="2654"/>
                </a:lnTo>
                <a:lnTo>
                  <a:pt x="4201887" y="6858000"/>
                </a:lnTo>
                <a:lnTo>
                  <a:pt x="0" y="6858000"/>
                </a:lnTo>
                <a:lnTo>
                  <a:pt x="424373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95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decel="100000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0 0 L 0 -1.00116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0 L -1.02539 0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7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29167E-6 0 L -1.0233 0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 animBg="1"/>
      <p:bldP spid="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DF61268-AC90-4AE2-9194-86CDBEA114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F626AF70-2A11-4B50-8E02-8296617EF6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85800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44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decel="100000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0 0 L 0 -1.00116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DF61268-AC90-4AE2-9194-86CDBEA114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F55C8DF-7753-427F-8CCF-A7B2DB797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85800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695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9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decel="100000" fill="hold" grpId="0" nodeType="withEffect" nodePh="1">
                                  <p:stCondLst>
                                    <p:cond delay="21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0 0 L 0 -1.00116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9F95C0-A4F0-4452-8432-B4D4E36E4C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039350" cy="6858000"/>
          </a:xfrm>
          <a:custGeom>
            <a:avLst/>
            <a:gdLst>
              <a:gd name="connsiteX0" fmla="*/ 0 w 10039350"/>
              <a:gd name="connsiteY0" fmla="*/ 0 h 6858000"/>
              <a:gd name="connsiteX1" fmla="*/ 10039350 w 10039350"/>
              <a:gd name="connsiteY1" fmla="*/ 0 h 6858000"/>
              <a:gd name="connsiteX2" fmla="*/ 6591300 w 10039350"/>
              <a:gd name="connsiteY2" fmla="*/ 6858000 h 6858000"/>
              <a:gd name="connsiteX3" fmla="*/ 0 w 100393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9350" h="6858000">
                <a:moveTo>
                  <a:pt x="0" y="0"/>
                </a:moveTo>
                <a:lnTo>
                  <a:pt x="10039350" y="0"/>
                </a:lnTo>
                <a:lnTo>
                  <a:pt x="65913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0E34F04E-BF35-42F4-BD67-B1F5D4D796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85800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173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1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grpId="0" nodeType="withEffect" nodePh="1">
                                  <p:stCondLst>
                                    <p:cond delay="23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0 0 L 0 -1.00116 " pathEditMode="relative" rAng="0" ptsTypes="AA">
                                      <p:cBhvr>
                                        <p:cTn id="1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A1F2EF-2D93-42E4-A13B-BCE8C0B9C5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12364" y="0"/>
            <a:ext cx="6393924" cy="6858000"/>
          </a:xfrm>
          <a:custGeom>
            <a:avLst/>
            <a:gdLst>
              <a:gd name="connsiteX0" fmla="*/ 5349055 w 6393924"/>
              <a:gd name="connsiteY0" fmla="*/ 0 h 6835775"/>
              <a:gd name="connsiteX1" fmla="*/ 6393924 w 6393924"/>
              <a:gd name="connsiteY1" fmla="*/ 0 h 6835775"/>
              <a:gd name="connsiteX2" fmla="*/ 6393924 w 6393924"/>
              <a:gd name="connsiteY2" fmla="*/ 6835775 h 6835775"/>
              <a:gd name="connsiteX3" fmla="*/ 0 w 6393924"/>
              <a:gd name="connsiteY3" fmla="*/ 6835775 h 6835775"/>
              <a:gd name="connsiteX4" fmla="*/ 4267807 w 6393924"/>
              <a:gd name="connsiteY4" fmla="*/ 14562 h 6835775"/>
              <a:gd name="connsiteX0" fmla="*/ 5349055 w 6393924"/>
              <a:gd name="connsiteY0" fmla="*/ 0 h 6835775"/>
              <a:gd name="connsiteX1" fmla="*/ 6393924 w 6393924"/>
              <a:gd name="connsiteY1" fmla="*/ 0 h 6835775"/>
              <a:gd name="connsiteX2" fmla="*/ 6393924 w 6393924"/>
              <a:gd name="connsiteY2" fmla="*/ 6835775 h 6835775"/>
              <a:gd name="connsiteX3" fmla="*/ 0 w 6393924"/>
              <a:gd name="connsiteY3" fmla="*/ 6835775 h 6835775"/>
              <a:gd name="connsiteX4" fmla="*/ 4274950 w 6393924"/>
              <a:gd name="connsiteY4" fmla="*/ 2694 h 6835775"/>
              <a:gd name="connsiteX5" fmla="*/ 5349055 w 6393924"/>
              <a:gd name="connsiteY5" fmla="*/ 0 h 683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3924" h="6835775">
                <a:moveTo>
                  <a:pt x="5349055" y="0"/>
                </a:moveTo>
                <a:lnTo>
                  <a:pt x="6393924" y="0"/>
                </a:lnTo>
                <a:lnTo>
                  <a:pt x="6393924" y="6835775"/>
                </a:lnTo>
                <a:lnTo>
                  <a:pt x="0" y="6835775"/>
                </a:lnTo>
                <a:lnTo>
                  <a:pt x="4274950" y="2694"/>
                </a:lnTo>
                <a:cubicBezTo>
                  <a:pt x="4635366" y="-2160"/>
                  <a:pt x="4988639" y="4854"/>
                  <a:pt x="53490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A9707D-8CEC-4393-A6FB-3D5D3282C9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0125" y="0"/>
            <a:ext cx="8485982" cy="6858000"/>
          </a:xfrm>
          <a:custGeom>
            <a:avLst/>
            <a:gdLst>
              <a:gd name="connsiteX0" fmla="*/ 4243735 w 8483601"/>
              <a:gd name="connsiteY0" fmla="*/ 0 h 6858000"/>
              <a:gd name="connsiteX1" fmla="*/ 6361368 w 8483601"/>
              <a:gd name="connsiteY1" fmla="*/ 0 h 6858000"/>
              <a:gd name="connsiteX2" fmla="*/ 8483601 w 8483601"/>
              <a:gd name="connsiteY2" fmla="*/ 14561 h 6858000"/>
              <a:gd name="connsiteX3" fmla="*/ 4201887 w 8483601"/>
              <a:gd name="connsiteY3" fmla="*/ 6858000 h 6858000"/>
              <a:gd name="connsiteX4" fmla="*/ 0 w 8483601"/>
              <a:gd name="connsiteY4" fmla="*/ 6858000 h 6858000"/>
              <a:gd name="connsiteX0" fmla="*/ 4243735 w 8485982"/>
              <a:gd name="connsiteY0" fmla="*/ 0 h 6858000"/>
              <a:gd name="connsiteX1" fmla="*/ 6361368 w 8485982"/>
              <a:gd name="connsiteY1" fmla="*/ 0 h 6858000"/>
              <a:gd name="connsiteX2" fmla="*/ 8485982 w 8485982"/>
              <a:gd name="connsiteY2" fmla="*/ 2654 h 6858000"/>
              <a:gd name="connsiteX3" fmla="*/ 4201887 w 8485982"/>
              <a:gd name="connsiteY3" fmla="*/ 6858000 h 6858000"/>
              <a:gd name="connsiteX4" fmla="*/ 0 w 8485982"/>
              <a:gd name="connsiteY4" fmla="*/ 6858000 h 6858000"/>
              <a:gd name="connsiteX5" fmla="*/ 4243735 w 8485982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5982" h="6858000">
                <a:moveTo>
                  <a:pt x="4243735" y="0"/>
                </a:moveTo>
                <a:lnTo>
                  <a:pt x="6361368" y="0"/>
                </a:lnTo>
                <a:lnTo>
                  <a:pt x="8485982" y="2654"/>
                </a:lnTo>
                <a:lnTo>
                  <a:pt x="4201887" y="6858000"/>
                </a:lnTo>
                <a:lnTo>
                  <a:pt x="0" y="6858000"/>
                </a:lnTo>
                <a:lnTo>
                  <a:pt x="424373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826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9" grpId="0"/>
      <p:bldP spid="9" grpId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58EABB-649C-46F1-A71C-045ED5C0B1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354286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A6F726C-00F2-4D12-B284-09D9D0DF4A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78400" y="3250001"/>
            <a:ext cx="2235200" cy="2237598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396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7AFA46E-F9FA-430E-81D8-6BF8A804D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1775" y="0"/>
            <a:ext cx="6880225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E9C0B52B-7945-48AE-9961-695B9DA65B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4629" y="1418258"/>
            <a:ext cx="4034516" cy="4021484"/>
          </a:xfrm>
          <a:effectLst>
            <a:outerShdw blurRad="419100" dist="38100" dir="2700000" algn="tl" rotWithShape="0">
              <a:prstClr val="black">
                <a:alpha val="82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F674CF4-4F51-4E1F-A851-4333E96FAA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83261" y="2264149"/>
            <a:ext cx="2337252" cy="2329702"/>
          </a:xfrm>
          <a:effectLst>
            <a:outerShdw blurRad="419100" dist="38100" dir="2700000" algn="tl" rotWithShape="0">
              <a:prstClr val="black">
                <a:alpha val="82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888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1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" dur="19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8" dur="19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4" grpId="0"/>
      <p:bldP spid="14" grpId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75C25F-F6D4-4534-873D-9B32B5BF1D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7238" cy="3903663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0109C38D-48EA-403C-8149-33CA5F7889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85800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316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0 0 L 0 -1.00116 " pathEditMode="relative" rAng="0" ptsTypes="AA">
                                      <p:cBhvr>
                                        <p:cTn id="1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3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15E12-A6EB-4D46-9CFF-08FBC08B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D43F7-5FEA-4131-A619-3564975D9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11FE9-88F3-4B8E-ADD0-2508E6406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E832B-BADA-4EED-A0A9-22E1097626E7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26E1-A914-4269-B0C1-BECB04719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D9C63-A2DC-4F9E-9837-CF8ABB4A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FA0B2-59EA-42EA-BC0C-1B267FA7B2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8003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3" r:id="rId4"/>
    <p:sldLayoutId id="2147483660" r:id="rId5"/>
    <p:sldLayoutId id="2147483661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LAYER" descr="A close up of a light&#10;&#10;Description generated with high confidence">
            <a:extLst>
              <a:ext uri="{FF2B5EF4-FFF2-40B4-BE49-F238E27FC236}">
                <a16:creationId xmlns:a16="http://schemas.microsoft.com/office/drawing/2014/main" id="{99B28D3D-3D6D-4CE5-B81E-58FD87D67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23" y="2351061"/>
            <a:ext cx="2994044" cy="2591664"/>
          </a:xfrm>
          <a:prstGeom prst="rect">
            <a:avLst/>
          </a:prstGeom>
        </p:spPr>
      </p:pic>
      <p:pic>
        <p:nvPicPr>
          <p:cNvPr id="6" name="SHAPE LAYER">
            <a:extLst>
              <a:ext uri="{FF2B5EF4-FFF2-40B4-BE49-F238E27FC236}">
                <a16:creationId xmlns:a16="http://schemas.microsoft.com/office/drawing/2014/main" id="{8E4E3AD1-6CDA-4547-8961-7B2A1A831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08" y="1892762"/>
            <a:ext cx="2855590" cy="2920490"/>
          </a:xfrm>
          <a:prstGeom prst="rect">
            <a:avLst/>
          </a:prstGeom>
        </p:spPr>
      </p:pic>
      <p:sp>
        <p:nvSpPr>
          <p:cNvPr id="3" name="MODERN">
            <a:extLst>
              <a:ext uri="{FF2B5EF4-FFF2-40B4-BE49-F238E27FC236}">
                <a16:creationId xmlns:a16="http://schemas.microsoft.com/office/drawing/2014/main" id="{F9FEA3DB-52AB-418D-A700-75AB84D44C82}"/>
              </a:ext>
            </a:extLst>
          </p:cNvPr>
          <p:cNvSpPr txBox="1"/>
          <p:nvPr/>
        </p:nvSpPr>
        <p:spPr>
          <a:xfrm>
            <a:off x="4359603" y="2782669"/>
            <a:ext cx="34727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332C2B"/>
                </a:solidFill>
                <a:latin typeface="Raleway ExtraBold" panose="020B0003030101060003" pitchFamily="34" charset="0"/>
              </a:rPr>
              <a:t>TRAVEL</a:t>
            </a:r>
            <a:endParaRPr lang="id-ID" sz="3600" b="1" dirty="0">
              <a:solidFill>
                <a:srgbClr val="332C2B"/>
              </a:solidFill>
              <a:latin typeface="Raleway ExtraBold" panose="020B0003030101060003" pitchFamily="34" charset="0"/>
            </a:endParaRPr>
          </a:p>
        </p:txBody>
      </p:sp>
      <p:sp>
        <p:nvSpPr>
          <p:cNvPr id="4" name="PRESNETATIONS">
            <a:extLst>
              <a:ext uri="{FF2B5EF4-FFF2-40B4-BE49-F238E27FC236}">
                <a16:creationId xmlns:a16="http://schemas.microsoft.com/office/drawing/2014/main" id="{2C4F052C-011D-4B88-8C68-6D4C70CE7FFF}"/>
              </a:ext>
            </a:extLst>
          </p:cNvPr>
          <p:cNvSpPr txBox="1"/>
          <p:nvPr/>
        </p:nvSpPr>
        <p:spPr>
          <a:xfrm>
            <a:off x="3594655" y="3353007"/>
            <a:ext cx="500269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2400" spc="600" dirty="0">
                <a:solidFill>
                  <a:srgbClr val="332C2B"/>
                </a:solidFill>
                <a:latin typeface="Raleway Light" panose="020B0403030101060003" pitchFamily="34" charset="0"/>
              </a:rPr>
              <a:t>PRESE</a:t>
            </a:r>
            <a:r>
              <a:rPr lang="en-US" sz="2400" spc="600" dirty="0">
                <a:solidFill>
                  <a:srgbClr val="332C2B"/>
                </a:solidFill>
                <a:latin typeface="Raleway Light" panose="020B0403030101060003" pitchFamily="34" charset="0"/>
              </a:rPr>
              <a:t>N</a:t>
            </a:r>
            <a:r>
              <a:rPr lang="id-ID" sz="2400" spc="600" dirty="0">
                <a:solidFill>
                  <a:srgbClr val="332C2B"/>
                </a:solidFill>
                <a:latin typeface="Raleway Light" panose="020B0403030101060003" pitchFamily="34" charset="0"/>
              </a:rPr>
              <a:t>TATION</a:t>
            </a:r>
          </a:p>
        </p:txBody>
      </p:sp>
      <p:pic>
        <p:nvPicPr>
          <p:cNvPr id="8" name="14391094_corporate-inspiration-background-uplifting-ambient_by_stocksounds_preview">
            <a:hlinkClick r:id="" action="ppaction://media"/>
            <a:extLst>
              <a:ext uri="{FF2B5EF4-FFF2-40B4-BE49-F238E27FC236}">
                <a16:creationId xmlns:a16="http://schemas.microsoft.com/office/drawing/2014/main" id="{58E26B0C-4ED5-47C4-A78F-CE4FDED196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32367" y="-15195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 descr="A person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996A57ED-6561-4B87-9EEC-CD0991D6D8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/>
      </p:pic>
      <p:sp>
        <p:nvSpPr>
          <p:cNvPr id="9" name="SHAPE LAYER">
            <a:extLst>
              <a:ext uri="{FF2B5EF4-FFF2-40B4-BE49-F238E27FC236}">
                <a16:creationId xmlns:a16="http://schemas.microsoft.com/office/drawing/2014/main" id="{CBC448E2-CE49-446D-82F4-11846CDD91E7}"/>
              </a:ext>
            </a:extLst>
          </p:cNvPr>
          <p:cNvSpPr/>
          <p:nvPr/>
        </p:nvSpPr>
        <p:spPr>
          <a:xfrm>
            <a:off x="754743" y="3182257"/>
            <a:ext cx="3715657" cy="1723571"/>
          </a:xfrm>
          <a:prstGeom prst="rect">
            <a:avLst/>
          </a:prstGeom>
          <a:solidFill>
            <a:srgbClr val="332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 DESCRIPTION">
            <a:extLst>
              <a:ext uri="{FF2B5EF4-FFF2-40B4-BE49-F238E27FC236}">
                <a16:creationId xmlns:a16="http://schemas.microsoft.com/office/drawing/2014/main" id="{85A6F0D5-686E-4DC8-8BA7-65100449E574}"/>
              </a:ext>
            </a:extLst>
          </p:cNvPr>
          <p:cNvSpPr txBox="1"/>
          <p:nvPr/>
        </p:nvSpPr>
        <p:spPr>
          <a:xfrm>
            <a:off x="6310591" y="4372851"/>
            <a:ext cx="5271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1" name="TEXT DESCRIPTION">
            <a:extLst>
              <a:ext uri="{FF2B5EF4-FFF2-40B4-BE49-F238E27FC236}">
                <a16:creationId xmlns:a16="http://schemas.microsoft.com/office/drawing/2014/main" id="{6D171FBD-4BD2-4BC2-BCD7-D2138346018E}"/>
              </a:ext>
            </a:extLst>
          </p:cNvPr>
          <p:cNvSpPr txBox="1"/>
          <p:nvPr/>
        </p:nvSpPr>
        <p:spPr>
          <a:xfrm>
            <a:off x="6310591" y="5741035"/>
            <a:ext cx="5271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2" name="CLEAN DESIGN">
            <a:extLst>
              <a:ext uri="{FF2B5EF4-FFF2-40B4-BE49-F238E27FC236}">
                <a16:creationId xmlns:a16="http://schemas.microsoft.com/office/drawing/2014/main" id="{E3F2DC50-557D-4F53-B64D-01412E0030CE}"/>
              </a:ext>
            </a:extLst>
          </p:cNvPr>
          <p:cNvSpPr txBox="1"/>
          <p:nvPr/>
        </p:nvSpPr>
        <p:spPr>
          <a:xfrm>
            <a:off x="996950" y="3320767"/>
            <a:ext cx="323124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4400" b="1" dirty="0">
                <a:solidFill>
                  <a:schemeClr val="bg1"/>
                </a:solidFill>
                <a:latin typeface="Raleway" panose="020B0003030101060003" pitchFamily="34" charset="0"/>
              </a:rPr>
              <a:t>CLEAN DESIGN</a:t>
            </a:r>
          </a:p>
        </p:txBody>
      </p:sp>
      <p:sp>
        <p:nvSpPr>
          <p:cNvPr id="13" name="YOUR TEXT HERE">
            <a:extLst>
              <a:ext uri="{FF2B5EF4-FFF2-40B4-BE49-F238E27FC236}">
                <a16:creationId xmlns:a16="http://schemas.microsoft.com/office/drawing/2014/main" id="{5C2FD72C-3230-4909-9395-324EB2C1194E}"/>
              </a:ext>
            </a:extLst>
          </p:cNvPr>
          <p:cNvSpPr txBox="1"/>
          <p:nvPr/>
        </p:nvSpPr>
        <p:spPr>
          <a:xfrm>
            <a:off x="754743" y="5310147"/>
            <a:ext cx="45464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0" dirty="0">
                <a:solidFill>
                  <a:srgbClr val="332C2B"/>
                </a:solidFill>
                <a:latin typeface="Better Phoenix Sample" panose="02000000000000000000" pitchFamily="2" charset="0"/>
              </a:rPr>
              <a:t>Your Text Here</a:t>
            </a:r>
          </a:p>
        </p:txBody>
      </p:sp>
      <p:sp>
        <p:nvSpPr>
          <p:cNvPr id="8" name="TRANSITIONS">
            <a:extLst>
              <a:ext uri="{FF2B5EF4-FFF2-40B4-BE49-F238E27FC236}">
                <a16:creationId xmlns:a16="http://schemas.microsoft.com/office/drawing/2014/main" id="{2F9E7F0B-0175-459D-B942-F8FABFE0A4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RANSITIONS">
            <a:extLst>
              <a:ext uri="{FF2B5EF4-FFF2-40B4-BE49-F238E27FC236}">
                <a16:creationId xmlns:a16="http://schemas.microsoft.com/office/drawing/2014/main" id="{41CF2446-4B8D-4057-8B1F-BCFC013B92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RANSITIONS">
            <a:extLst>
              <a:ext uri="{FF2B5EF4-FFF2-40B4-BE49-F238E27FC236}">
                <a16:creationId xmlns:a16="http://schemas.microsoft.com/office/drawing/2014/main" id="{B66FF322-B386-44E1-B661-D95B5BF00F00}"/>
              </a:ext>
            </a:extLst>
          </p:cNvPr>
          <p:cNvSpPr/>
          <p:nvPr/>
        </p:nvSpPr>
        <p:spPr>
          <a:xfrm>
            <a:off x="-4762" y="685800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RANSITIONS">
            <a:extLst>
              <a:ext uri="{FF2B5EF4-FFF2-40B4-BE49-F238E27FC236}">
                <a16:creationId xmlns:a16="http://schemas.microsoft.com/office/drawing/2014/main" id="{916AFEB0-0F4D-4D2D-8F3A-39FFC629B28E}"/>
              </a:ext>
            </a:extLst>
          </p:cNvPr>
          <p:cNvSpPr/>
          <p:nvPr/>
        </p:nvSpPr>
        <p:spPr>
          <a:xfrm>
            <a:off x="-4762" y="685800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PLACEHOLDER" descr="A person riding a snowboard down a snow covered mountain&#10;&#10;Description generated with very high confidence">
            <a:extLst>
              <a:ext uri="{FF2B5EF4-FFF2-40B4-BE49-F238E27FC236}">
                <a16:creationId xmlns:a16="http://schemas.microsoft.com/office/drawing/2014/main" id="{CFEB94D7-C632-491E-BE95-EC3E2B7DE2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483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6.25E-7 0 L 6.25E-7 -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6.25E-7 0 L 6.25E-7 -1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1.0555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.0703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3" grpId="0"/>
      <p:bldP spid="8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" descr="A person riding a snowboard down a snow covered mountain&#10;&#10;Description generated with very high confidence">
            <a:extLst>
              <a:ext uri="{FF2B5EF4-FFF2-40B4-BE49-F238E27FC236}">
                <a16:creationId xmlns:a16="http://schemas.microsoft.com/office/drawing/2014/main" id="{19C0FBB3-CE22-4EFD-B0C3-121534A350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SHAPE LAYER">
            <a:extLst>
              <a:ext uri="{FF2B5EF4-FFF2-40B4-BE49-F238E27FC236}">
                <a16:creationId xmlns:a16="http://schemas.microsoft.com/office/drawing/2014/main" id="{E90EA86E-8CB0-4BA6-AE01-491EFF951F11}"/>
              </a:ext>
            </a:extLst>
          </p:cNvPr>
          <p:cNvSpPr/>
          <p:nvPr/>
        </p:nvSpPr>
        <p:spPr>
          <a:xfrm>
            <a:off x="3207657" y="0"/>
            <a:ext cx="571862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 LAYER">
            <a:extLst>
              <a:ext uri="{FF2B5EF4-FFF2-40B4-BE49-F238E27FC236}">
                <a16:creationId xmlns:a16="http://schemas.microsoft.com/office/drawing/2014/main" id="{BA97F981-9813-40EB-92DC-6372DA664438}"/>
              </a:ext>
            </a:extLst>
          </p:cNvPr>
          <p:cNvSpPr/>
          <p:nvPr/>
        </p:nvSpPr>
        <p:spPr>
          <a:xfrm>
            <a:off x="3207656" y="0"/>
            <a:ext cx="5718629" cy="6858000"/>
          </a:xfrm>
          <a:prstGeom prst="rect">
            <a:avLst/>
          </a:prstGeom>
          <a:solidFill>
            <a:srgbClr val="332C2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SHAPE LAYER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D9A5A9A4-3128-43C8-87E3-A5F47A9B6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76" y="467867"/>
            <a:ext cx="2231973" cy="2162618"/>
          </a:xfrm>
          <a:prstGeom prst="rect">
            <a:avLst/>
          </a:prstGeom>
        </p:spPr>
      </p:pic>
      <p:sp>
        <p:nvSpPr>
          <p:cNvPr id="25" name="OUR">
            <a:extLst>
              <a:ext uri="{FF2B5EF4-FFF2-40B4-BE49-F238E27FC236}">
                <a16:creationId xmlns:a16="http://schemas.microsoft.com/office/drawing/2014/main" id="{98765F35-83B2-4FF4-98BF-50EDE51211DE}"/>
              </a:ext>
            </a:extLst>
          </p:cNvPr>
          <p:cNvSpPr txBox="1"/>
          <p:nvPr/>
        </p:nvSpPr>
        <p:spPr>
          <a:xfrm>
            <a:off x="4987975" y="1044658"/>
            <a:ext cx="19875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3200" b="1" dirty="0">
                <a:solidFill>
                  <a:schemeClr val="bg1"/>
                </a:solidFill>
                <a:latin typeface="Raleway" panose="020B0003030101060003" pitchFamily="34" charset="0"/>
              </a:rPr>
              <a:t>OUR</a:t>
            </a:r>
          </a:p>
        </p:txBody>
      </p:sp>
      <p:sp>
        <p:nvSpPr>
          <p:cNvPr id="26" name="TESTIMONIAL">
            <a:extLst>
              <a:ext uri="{FF2B5EF4-FFF2-40B4-BE49-F238E27FC236}">
                <a16:creationId xmlns:a16="http://schemas.microsoft.com/office/drawing/2014/main" id="{20C55869-5E04-4F2B-B23D-F1A4ABA8F35C}"/>
              </a:ext>
            </a:extLst>
          </p:cNvPr>
          <p:cNvSpPr txBox="1"/>
          <p:nvPr/>
        </p:nvSpPr>
        <p:spPr>
          <a:xfrm>
            <a:off x="4600113" y="1479593"/>
            <a:ext cx="27632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Raleway" panose="020B0003030101060003" pitchFamily="34" charset="0"/>
              </a:rPr>
              <a:t>TESTIMONIAL</a:t>
            </a:r>
            <a:r>
              <a:rPr lang="en-US" sz="2400" dirty="0">
                <a:solidFill>
                  <a:schemeClr val="bg1"/>
                </a:solidFill>
                <a:latin typeface="Raleway" panose="020B0003030101060003" pitchFamily="34" charset="0"/>
              </a:rPr>
              <a:t>S</a:t>
            </a:r>
            <a:endParaRPr lang="id-ID" sz="2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7" name="TEXT DESCRIPTION">
            <a:extLst>
              <a:ext uri="{FF2B5EF4-FFF2-40B4-BE49-F238E27FC236}">
                <a16:creationId xmlns:a16="http://schemas.microsoft.com/office/drawing/2014/main" id="{B6726497-3E44-4B30-8A97-A1C35747EBF8}"/>
              </a:ext>
            </a:extLst>
          </p:cNvPr>
          <p:cNvSpPr txBox="1"/>
          <p:nvPr/>
        </p:nvSpPr>
        <p:spPr>
          <a:xfrm>
            <a:off x="3514268" y="2742254"/>
            <a:ext cx="5197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dirty="0">
                <a:solidFill>
                  <a:schemeClr val="bg1">
                    <a:lumMod val="9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28" name="TEXT DESCRIPTION">
            <a:extLst>
              <a:ext uri="{FF2B5EF4-FFF2-40B4-BE49-F238E27FC236}">
                <a16:creationId xmlns:a16="http://schemas.microsoft.com/office/drawing/2014/main" id="{AFC1949C-1013-4205-B517-0A6FF493644A}"/>
              </a:ext>
            </a:extLst>
          </p:cNvPr>
          <p:cNvSpPr/>
          <p:nvPr/>
        </p:nvSpPr>
        <p:spPr>
          <a:xfrm>
            <a:off x="4778202" y="3810636"/>
            <a:ext cx="31084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000" dirty="0">
                <a:solidFill>
                  <a:schemeClr val="bg1">
                    <a:lumMod val="95000"/>
                  </a:schemeClr>
                </a:solidFill>
              </a:rPr>
              <a:t>Lorem ipsum dolor sit amet, consectetuer adipiscing elit. Maecenas porttitor congue massa. Fusce posuere, magna sed pulvinar ultricies, purus lectus malesuada</a:t>
            </a:r>
          </a:p>
        </p:txBody>
      </p:sp>
      <p:sp>
        <p:nvSpPr>
          <p:cNvPr id="29" name="TEXT DESCRIPTION">
            <a:extLst>
              <a:ext uri="{FF2B5EF4-FFF2-40B4-BE49-F238E27FC236}">
                <a16:creationId xmlns:a16="http://schemas.microsoft.com/office/drawing/2014/main" id="{D5B42186-FCDB-475C-8276-C34024D1AC32}"/>
              </a:ext>
            </a:extLst>
          </p:cNvPr>
          <p:cNvSpPr/>
          <p:nvPr/>
        </p:nvSpPr>
        <p:spPr>
          <a:xfrm>
            <a:off x="4778202" y="4943475"/>
            <a:ext cx="31084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000" dirty="0">
                <a:solidFill>
                  <a:schemeClr val="bg1">
                    <a:lumMod val="95000"/>
                  </a:schemeClr>
                </a:solidFill>
              </a:rPr>
              <a:t>Lorem ipsum dolor sit amet, consectetuer adipiscing elit. Maecenas porttitor congue massa. Fusce posuere, magna sed pulvinar ultricies, purus lectus malesuada</a:t>
            </a:r>
          </a:p>
        </p:txBody>
      </p:sp>
      <p:sp>
        <p:nvSpPr>
          <p:cNvPr id="30" name="TEXT DESCRIPTION">
            <a:extLst>
              <a:ext uri="{FF2B5EF4-FFF2-40B4-BE49-F238E27FC236}">
                <a16:creationId xmlns:a16="http://schemas.microsoft.com/office/drawing/2014/main" id="{B6E64E67-F3C1-47BF-A972-C1BB921D5B34}"/>
              </a:ext>
            </a:extLst>
          </p:cNvPr>
          <p:cNvSpPr/>
          <p:nvPr/>
        </p:nvSpPr>
        <p:spPr>
          <a:xfrm>
            <a:off x="4778202" y="5876151"/>
            <a:ext cx="31084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000" dirty="0">
                <a:solidFill>
                  <a:schemeClr val="bg1">
                    <a:lumMod val="95000"/>
                  </a:schemeClr>
                </a:solidFill>
              </a:rPr>
              <a:t>Lorem ipsum dolor sit amet, consectetuer adipiscing elit. Maecenas porttitor congue massa. Fusce posuere, magna sed pulvinar ultricies, purus lectus malesuada</a:t>
            </a:r>
          </a:p>
        </p:txBody>
      </p:sp>
      <p:sp>
        <p:nvSpPr>
          <p:cNvPr id="31" name="NATALIA . J">
            <a:extLst>
              <a:ext uri="{FF2B5EF4-FFF2-40B4-BE49-F238E27FC236}">
                <a16:creationId xmlns:a16="http://schemas.microsoft.com/office/drawing/2014/main" id="{48F918DA-52B0-49A3-A6CD-F54477980196}"/>
              </a:ext>
            </a:extLst>
          </p:cNvPr>
          <p:cNvSpPr txBox="1"/>
          <p:nvPr/>
        </p:nvSpPr>
        <p:spPr>
          <a:xfrm>
            <a:off x="4778202" y="3549650"/>
            <a:ext cx="19875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Raleway" panose="020B0003030101060003" pitchFamily="34" charset="0"/>
              </a:rPr>
              <a:t>NATALIA . J</a:t>
            </a:r>
          </a:p>
        </p:txBody>
      </p:sp>
      <p:sp>
        <p:nvSpPr>
          <p:cNvPr id="32" name="ROSE KEITH">
            <a:extLst>
              <a:ext uri="{FF2B5EF4-FFF2-40B4-BE49-F238E27FC236}">
                <a16:creationId xmlns:a16="http://schemas.microsoft.com/office/drawing/2014/main" id="{B092E932-21A2-4421-A5C8-779D16E29C04}"/>
              </a:ext>
            </a:extLst>
          </p:cNvPr>
          <p:cNvSpPr txBox="1"/>
          <p:nvPr/>
        </p:nvSpPr>
        <p:spPr>
          <a:xfrm>
            <a:off x="4778202" y="4637820"/>
            <a:ext cx="19875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Raleway" panose="020B0003030101060003" pitchFamily="34" charset="0"/>
              </a:rPr>
              <a:t>ROSE KEITH</a:t>
            </a:r>
          </a:p>
        </p:txBody>
      </p:sp>
      <p:sp>
        <p:nvSpPr>
          <p:cNvPr id="33" name="EMANUEL GHEY">
            <a:extLst>
              <a:ext uri="{FF2B5EF4-FFF2-40B4-BE49-F238E27FC236}">
                <a16:creationId xmlns:a16="http://schemas.microsoft.com/office/drawing/2014/main" id="{7A2390B1-33CC-4A19-BA3C-383A56D386C6}"/>
              </a:ext>
            </a:extLst>
          </p:cNvPr>
          <p:cNvSpPr txBox="1"/>
          <p:nvPr/>
        </p:nvSpPr>
        <p:spPr>
          <a:xfrm>
            <a:off x="4778202" y="5616220"/>
            <a:ext cx="19875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Raleway" panose="020B0003030101060003" pitchFamily="34" charset="0"/>
              </a:rPr>
              <a:t>EMANUEL GHEY</a:t>
            </a:r>
          </a:p>
        </p:txBody>
      </p:sp>
      <p:pic>
        <p:nvPicPr>
          <p:cNvPr id="12" name="PICTURE PLACEHOLDER" descr="A picture containing person, man, outdoor&#10;&#10;Description generated with very high confidence">
            <a:extLst>
              <a:ext uri="{FF2B5EF4-FFF2-40B4-BE49-F238E27FC236}">
                <a16:creationId xmlns:a16="http://schemas.microsoft.com/office/drawing/2014/main" id="{C75475C7-1B24-4DB3-8602-C79B1655DEA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1658"/>
          <a:stretch>
            <a:fillRect/>
          </a:stretch>
        </p:blipFill>
        <p:spPr/>
      </p:pic>
      <p:pic>
        <p:nvPicPr>
          <p:cNvPr id="14" name="PICTURE PLACEHOLDER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id="{C6918605-BC51-404D-B9A8-10C1FE4162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" b="2247"/>
          <a:stretch>
            <a:fillRect/>
          </a:stretch>
        </p:blipFill>
        <p:spPr/>
      </p:pic>
      <p:pic>
        <p:nvPicPr>
          <p:cNvPr id="20" name="PICTURE PLACEHOLDER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8E0561EE-882C-46BA-AF6C-ECA7199659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" b="2247"/>
          <a:stretch>
            <a:fillRect/>
          </a:stretch>
        </p:blipFill>
        <p:spPr/>
      </p:pic>
      <p:sp>
        <p:nvSpPr>
          <p:cNvPr id="2" name="TRANSITIONS">
            <a:extLst>
              <a:ext uri="{FF2B5EF4-FFF2-40B4-BE49-F238E27FC236}">
                <a16:creationId xmlns:a16="http://schemas.microsoft.com/office/drawing/2014/main" id="{8F3B67C8-EB63-4081-9040-AFFAB800790E}"/>
              </a:ext>
            </a:extLst>
          </p:cNvPr>
          <p:cNvSpPr/>
          <p:nvPr/>
        </p:nvSpPr>
        <p:spPr>
          <a:xfrm flipH="1">
            <a:off x="3253375" y="-3469415"/>
            <a:ext cx="457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RANSITIONS">
            <a:extLst>
              <a:ext uri="{FF2B5EF4-FFF2-40B4-BE49-F238E27FC236}">
                <a16:creationId xmlns:a16="http://schemas.microsoft.com/office/drawing/2014/main" id="{EF634CAD-90B0-45B2-A765-6EB1E9362F05}"/>
              </a:ext>
            </a:extLst>
          </p:cNvPr>
          <p:cNvSpPr/>
          <p:nvPr/>
        </p:nvSpPr>
        <p:spPr>
          <a:xfrm flipH="1">
            <a:off x="3145788" y="2371886"/>
            <a:ext cx="457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RANSITIONS">
            <a:extLst>
              <a:ext uri="{FF2B5EF4-FFF2-40B4-BE49-F238E27FC236}">
                <a16:creationId xmlns:a16="http://schemas.microsoft.com/office/drawing/2014/main" id="{FAC17972-CD7C-473A-B6A0-E9140AD08875}"/>
              </a:ext>
            </a:extLst>
          </p:cNvPr>
          <p:cNvSpPr/>
          <p:nvPr/>
        </p:nvSpPr>
        <p:spPr>
          <a:xfrm flipH="1">
            <a:off x="8983212" y="-2091955"/>
            <a:ext cx="457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TRANSITIONS">
            <a:extLst>
              <a:ext uri="{FF2B5EF4-FFF2-40B4-BE49-F238E27FC236}">
                <a16:creationId xmlns:a16="http://schemas.microsoft.com/office/drawing/2014/main" id="{5AFF545F-6B5D-469B-A565-EB2F03FA4576}"/>
              </a:ext>
            </a:extLst>
          </p:cNvPr>
          <p:cNvSpPr/>
          <p:nvPr/>
        </p:nvSpPr>
        <p:spPr>
          <a:xfrm flipH="1">
            <a:off x="8788692" y="1208820"/>
            <a:ext cx="457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TRANSITIONS">
            <a:extLst>
              <a:ext uri="{FF2B5EF4-FFF2-40B4-BE49-F238E27FC236}">
                <a16:creationId xmlns:a16="http://schemas.microsoft.com/office/drawing/2014/main" id="{54356CA6-2F59-4E3E-9849-DC53F875151B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RANSITIONS">
            <a:extLst>
              <a:ext uri="{FF2B5EF4-FFF2-40B4-BE49-F238E27FC236}">
                <a16:creationId xmlns:a16="http://schemas.microsoft.com/office/drawing/2014/main" id="{A9DFB852-0F8C-434E-9505-72D27C7929EF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4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2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xit" presetSubtype="4" ac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1" ac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xit" presetSubtype="4" ac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1" ac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7" grpId="0" animBg="1"/>
      <p:bldP spid="25" grpId="0"/>
      <p:bldP spid="26" grpId="0"/>
      <p:bldP spid="27" grpId="0"/>
      <p:bldP spid="27" grpId="1"/>
      <p:bldP spid="28" grpId="0"/>
      <p:bldP spid="29" grpId="0"/>
      <p:bldP spid="30" grpId="0"/>
      <p:bldP spid="31" grpId="0"/>
      <p:bldP spid="32" grpId="0"/>
      <p:bldP spid="33" grpId="0"/>
      <p:bldP spid="2" grpId="0" animBg="1"/>
      <p:bldP spid="2" grpId="1" animBg="1"/>
      <p:bldP spid="19" grpId="0" animBg="1"/>
      <p:bldP spid="19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" descr="A close up of a mountain&#10;&#10;Description generated with high confidence">
            <a:extLst>
              <a:ext uri="{FF2B5EF4-FFF2-40B4-BE49-F238E27FC236}">
                <a16:creationId xmlns:a16="http://schemas.microsoft.com/office/drawing/2014/main" id="{B77A8F45-46D1-4165-95C7-495334E7652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2" b="11332"/>
          <a:stretch>
            <a:fillRect/>
          </a:stretch>
        </p:blipFill>
        <p:spPr/>
      </p:pic>
      <p:pic>
        <p:nvPicPr>
          <p:cNvPr id="10" name="PICTURE PLACEHOLDER" descr="A view of a snow covered mountain&#10;&#10;Description generated with very high confidence">
            <a:extLst>
              <a:ext uri="{FF2B5EF4-FFF2-40B4-BE49-F238E27FC236}">
                <a16:creationId xmlns:a16="http://schemas.microsoft.com/office/drawing/2014/main" id="{309DAB51-6346-4E39-9679-9A10A768D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1" b="11581"/>
          <a:stretch>
            <a:fillRect/>
          </a:stretch>
        </p:blipFill>
        <p:spPr/>
      </p:pic>
      <p:sp>
        <p:nvSpPr>
          <p:cNvPr id="14" name="CONTACT US">
            <a:extLst>
              <a:ext uri="{FF2B5EF4-FFF2-40B4-BE49-F238E27FC236}">
                <a16:creationId xmlns:a16="http://schemas.microsoft.com/office/drawing/2014/main" id="{BF675696-9B8B-4F2E-B36A-2B24B67B57D2}"/>
              </a:ext>
            </a:extLst>
          </p:cNvPr>
          <p:cNvSpPr txBox="1"/>
          <p:nvPr/>
        </p:nvSpPr>
        <p:spPr>
          <a:xfrm>
            <a:off x="4643259" y="477167"/>
            <a:ext cx="291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spc="-150" dirty="0">
                <a:solidFill>
                  <a:srgbClr val="332C2B"/>
                </a:solidFill>
                <a:latin typeface="Raleway ExtraBold" panose="020B0003030101060003" pitchFamily="34" charset="0"/>
              </a:rPr>
              <a:t>CONTACT US</a:t>
            </a:r>
          </a:p>
        </p:txBody>
      </p:sp>
      <p:sp>
        <p:nvSpPr>
          <p:cNvPr id="15" name="TEXT DESCRIPTIONS">
            <a:extLst>
              <a:ext uri="{FF2B5EF4-FFF2-40B4-BE49-F238E27FC236}">
                <a16:creationId xmlns:a16="http://schemas.microsoft.com/office/drawing/2014/main" id="{E6DF250C-7899-4A66-908D-2DDC1751F7B8}"/>
              </a:ext>
            </a:extLst>
          </p:cNvPr>
          <p:cNvSpPr txBox="1"/>
          <p:nvPr/>
        </p:nvSpPr>
        <p:spPr>
          <a:xfrm>
            <a:off x="3681003" y="1155380"/>
            <a:ext cx="446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17" name="ICON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838505A2-7450-49EE-A95B-3CCFBFE34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17" y="1830660"/>
            <a:ext cx="586265" cy="586260"/>
          </a:xfrm>
          <a:prstGeom prst="rect">
            <a:avLst/>
          </a:prstGeom>
        </p:spPr>
      </p:pic>
      <p:pic>
        <p:nvPicPr>
          <p:cNvPr id="19" name="ICON">
            <a:extLst>
              <a:ext uri="{FF2B5EF4-FFF2-40B4-BE49-F238E27FC236}">
                <a16:creationId xmlns:a16="http://schemas.microsoft.com/office/drawing/2014/main" id="{E0F40E47-CC02-4E42-BBF4-AC192C00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26" y="1830660"/>
            <a:ext cx="586265" cy="586260"/>
          </a:xfrm>
          <a:prstGeom prst="rect">
            <a:avLst/>
          </a:prstGeom>
        </p:spPr>
      </p:pic>
      <p:pic>
        <p:nvPicPr>
          <p:cNvPr id="21" name="ICON" descr="A black sign with white letters&#10;&#10;Description generated with high confidence">
            <a:extLst>
              <a:ext uri="{FF2B5EF4-FFF2-40B4-BE49-F238E27FC236}">
                <a16:creationId xmlns:a16="http://schemas.microsoft.com/office/drawing/2014/main" id="{F777D161-8B66-4675-9180-FBDD09EEB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89" y="1830660"/>
            <a:ext cx="586265" cy="586260"/>
          </a:xfrm>
          <a:prstGeom prst="rect">
            <a:avLst/>
          </a:prstGeom>
        </p:spPr>
      </p:pic>
      <p:sp>
        <p:nvSpPr>
          <p:cNvPr id="22" name="YOUR ADDRESS">
            <a:extLst>
              <a:ext uri="{FF2B5EF4-FFF2-40B4-BE49-F238E27FC236}">
                <a16:creationId xmlns:a16="http://schemas.microsoft.com/office/drawing/2014/main" id="{514B39AC-2E20-42BD-8E59-B4828E9AA712}"/>
              </a:ext>
            </a:extLst>
          </p:cNvPr>
          <p:cNvSpPr txBox="1"/>
          <p:nvPr/>
        </p:nvSpPr>
        <p:spPr>
          <a:xfrm>
            <a:off x="3513393" y="2426445"/>
            <a:ext cx="166584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100" dirty="0">
                <a:solidFill>
                  <a:srgbClr val="332C2B"/>
                </a:solidFill>
                <a:latin typeface="Raleway Light" panose="020B0403030101060003" pitchFamily="34" charset="0"/>
              </a:rPr>
              <a:t>mail@yourdomain.com</a:t>
            </a:r>
          </a:p>
        </p:txBody>
      </p:sp>
      <p:sp>
        <p:nvSpPr>
          <p:cNvPr id="23" name="YOUR WEBSITE">
            <a:extLst>
              <a:ext uri="{FF2B5EF4-FFF2-40B4-BE49-F238E27FC236}">
                <a16:creationId xmlns:a16="http://schemas.microsoft.com/office/drawing/2014/main" id="{1FA68CD5-57A7-4710-8FD2-968854FF250C}"/>
              </a:ext>
            </a:extLst>
          </p:cNvPr>
          <p:cNvSpPr txBox="1"/>
          <p:nvPr/>
        </p:nvSpPr>
        <p:spPr>
          <a:xfrm>
            <a:off x="5385757" y="2426445"/>
            <a:ext cx="1645002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100" dirty="0">
                <a:solidFill>
                  <a:srgbClr val="332C2B"/>
                </a:solidFill>
                <a:latin typeface="Raleway Light" panose="020B0403030101060003" pitchFamily="34" charset="0"/>
              </a:rPr>
              <a:t>www.yourdomain.com</a:t>
            </a:r>
          </a:p>
        </p:txBody>
      </p:sp>
      <p:sp>
        <p:nvSpPr>
          <p:cNvPr id="24" name="YOUR MAIL">
            <a:extLst>
              <a:ext uri="{FF2B5EF4-FFF2-40B4-BE49-F238E27FC236}">
                <a16:creationId xmlns:a16="http://schemas.microsoft.com/office/drawing/2014/main" id="{DBD39EAA-CD08-4250-9A12-5B1801F6BCF7}"/>
              </a:ext>
            </a:extLst>
          </p:cNvPr>
          <p:cNvSpPr txBox="1"/>
          <p:nvPr/>
        </p:nvSpPr>
        <p:spPr>
          <a:xfrm>
            <a:off x="7724289" y="2426445"/>
            <a:ext cx="104067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100" dirty="0">
                <a:solidFill>
                  <a:srgbClr val="332C2B"/>
                </a:solidFill>
                <a:latin typeface="Raleway Light" panose="020B0403030101060003" pitchFamily="34" charset="0"/>
              </a:rPr>
              <a:t>Your address</a:t>
            </a:r>
          </a:p>
        </p:txBody>
      </p:sp>
      <p:grpSp>
        <p:nvGrpSpPr>
          <p:cNvPr id="36" name="LOGO COMPANY">
            <a:extLst>
              <a:ext uri="{FF2B5EF4-FFF2-40B4-BE49-F238E27FC236}">
                <a16:creationId xmlns:a16="http://schemas.microsoft.com/office/drawing/2014/main" id="{06796D1F-43D8-4191-8BC1-AD91E804B4ED}"/>
              </a:ext>
            </a:extLst>
          </p:cNvPr>
          <p:cNvGrpSpPr/>
          <p:nvPr/>
        </p:nvGrpSpPr>
        <p:grpSpPr>
          <a:xfrm>
            <a:off x="5338403" y="276730"/>
            <a:ext cx="1515195" cy="261610"/>
            <a:chOff x="5385757" y="336837"/>
            <a:chExt cx="1515195" cy="261610"/>
          </a:xfrm>
        </p:grpSpPr>
        <p:pic>
          <p:nvPicPr>
            <p:cNvPr id="34" name="LOGO">
              <a:extLst>
                <a:ext uri="{FF2B5EF4-FFF2-40B4-BE49-F238E27FC236}">
                  <a16:creationId xmlns:a16="http://schemas.microsoft.com/office/drawing/2014/main" id="{058C8C22-B79E-4304-A955-913249743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85757" y="364001"/>
              <a:ext cx="249958" cy="207282"/>
            </a:xfrm>
            <a:prstGeom prst="rect">
              <a:avLst/>
            </a:prstGeom>
          </p:spPr>
        </p:pic>
        <p:sp>
          <p:nvSpPr>
            <p:cNvPr id="35" name="COMPANY NAME">
              <a:extLst>
                <a:ext uri="{FF2B5EF4-FFF2-40B4-BE49-F238E27FC236}">
                  <a16:creationId xmlns:a16="http://schemas.microsoft.com/office/drawing/2014/main" id="{4C584FC4-A19A-4C2E-AA54-21764B016644}"/>
                </a:ext>
              </a:extLst>
            </p:cNvPr>
            <p:cNvSpPr txBox="1"/>
            <p:nvPr/>
          </p:nvSpPr>
          <p:spPr>
            <a:xfrm>
              <a:off x="5555712" y="336837"/>
              <a:ext cx="134524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id-ID" sz="1100" dirty="0">
                  <a:solidFill>
                    <a:srgbClr val="332C2B"/>
                  </a:solidFill>
                  <a:latin typeface="Raleway Light" panose="020B0403030101060003" pitchFamily="34" charset="0"/>
                </a:rPr>
                <a:t>COMPANY NAME</a:t>
              </a:r>
            </a:p>
          </p:txBody>
        </p:sp>
      </p:grpSp>
      <p:pic>
        <p:nvPicPr>
          <p:cNvPr id="8" name="PICTURE PLACEHOLDER" descr="A close up of a mountain&#10;&#10;Description generated with high confidence">
            <a:extLst>
              <a:ext uri="{FF2B5EF4-FFF2-40B4-BE49-F238E27FC236}">
                <a16:creationId xmlns:a16="http://schemas.microsoft.com/office/drawing/2014/main" id="{5DACCC1C-420B-4F42-95CB-8AF2C09339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r="7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8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LAYER" descr="A close up of a light&#10;&#10;Description generated with high confidence">
            <a:extLst>
              <a:ext uri="{FF2B5EF4-FFF2-40B4-BE49-F238E27FC236}">
                <a16:creationId xmlns:a16="http://schemas.microsoft.com/office/drawing/2014/main" id="{99B28D3D-3D6D-4CE5-B81E-58FD87D67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23" y="2351061"/>
            <a:ext cx="2994044" cy="2591664"/>
          </a:xfrm>
          <a:prstGeom prst="rect">
            <a:avLst/>
          </a:prstGeom>
        </p:spPr>
      </p:pic>
      <p:pic>
        <p:nvPicPr>
          <p:cNvPr id="6" name="SHAPE LAYER">
            <a:extLst>
              <a:ext uri="{FF2B5EF4-FFF2-40B4-BE49-F238E27FC236}">
                <a16:creationId xmlns:a16="http://schemas.microsoft.com/office/drawing/2014/main" id="{8E4E3AD1-6CDA-4547-8961-7B2A1A831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08" y="1892762"/>
            <a:ext cx="2855590" cy="2920490"/>
          </a:xfrm>
          <a:prstGeom prst="rect">
            <a:avLst/>
          </a:prstGeom>
        </p:spPr>
      </p:pic>
      <p:sp>
        <p:nvSpPr>
          <p:cNvPr id="3" name="LEVIDIO">
            <a:extLst>
              <a:ext uri="{FF2B5EF4-FFF2-40B4-BE49-F238E27FC236}">
                <a16:creationId xmlns:a16="http://schemas.microsoft.com/office/drawing/2014/main" id="{F9FEA3DB-52AB-418D-A700-75AB84D44C82}"/>
              </a:ext>
            </a:extLst>
          </p:cNvPr>
          <p:cNvSpPr txBox="1"/>
          <p:nvPr/>
        </p:nvSpPr>
        <p:spPr>
          <a:xfrm>
            <a:off x="4359603" y="2782669"/>
            <a:ext cx="34727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332C2B"/>
                </a:solidFill>
                <a:latin typeface="Raleway ExtraBold" panose="020B0003030101060003" pitchFamily="34" charset="0"/>
              </a:rPr>
              <a:t>LEVIDIO</a:t>
            </a:r>
          </a:p>
        </p:txBody>
      </p:sp>
      <p:sp>
        <p:nvSpPr>
          <p:cNvPr id="4" name="CINEMAGIC">
            <a:extLst>
              <a:ext uri="{FF2B5EF4-FFF2-40B4-BE49-F238E27FC236}">
                <a16:creationId xmlns:a16="http://schemas.microsoft.com/office/drawing/2014/main" id="{2C4F052C-011D-4B88-8C68-6D4C70CE7FFF}"/>
              </a:ext>
            </a:extLst>
          </p:cNvPr>
          <p:cNvSpPr txBox="1"/>
          <p:nvPr/>
        </p:nvSpPr>
        <p:spPr>
          <a:xfrm>
            <a:off x="3594655" y="3353007"/>
            <a:ext cx="500269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2400" spc="600" dirty="0">
                <a:solidFill>
                  <a:srgbClr val="332C2B"/>
                </a:solidFill>
                <a:latin typeface="Raleway Light" panose="020B0403030101060003" pitchFamily="34" charset="0"/>
              </a:rPr>
              <a:t>CINEMAGIC</a:t>
            </a:r>
          </a:p>
        </p:txBody>
      </p:sp>
    </p:spTree>
    <p:extLst>
      <p:ext uri="{BB962C8B-B14F-4D97-AF65-F5344CB8AC3E}">
        <p14:creationId xmlns:p14="http://schemas.microsoft.com/office/powerpoint/2010/main" val="376683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OGO OPENING">
            <a:extLst>
              <a:ext uri="{FF2B5EF4-FFF2-40B4-BE49-F238E27FC236}">
                <a16:creationId xmlns:a16="http://schemas.microsoft.com/office/drawing/2014/main" id="{6C5CB7C1-2849-4BB6-B498-559DB3C9EEB7}"/>
              </a:ext>
            </a:extLst>
          </p:cNvPr>
          <p:cNvGrpSpPr/>
          <p:nvPr/>
        </p:nvGrpSpPr>
        <p:grpSpPr>
          <a:xfrm>
            <a:off x="3594655" y="1892762"/>
            <a:ext cx="5002690" cy="3049963"/>
            <a:chOff x="3594655" y="1892762"/>
            <a:chExt cx="5002690" cy="3049963"/>
          </a:xfrm>
        </p:grpSpPr>
        <p:pic>
          <p:nvPicPr>
            <p:cNvPr id="5" name="SHAPE LAYER" descr="A close up of a light&#10;&#10;Description generated with high confidence">
              <a:extLst>
                <a:ext uri="{FF2B5EF4-FFF2-40B4-BE49-F238E27FC236}">
                  <a16:creationId xmlns:a16="http://schemas.microsoft.com/office/drawing/2014/main" id="{99B28D3D-3D6D-4CE5-B81E-58FD87D6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323" y="2351061"/>
              <a:ext cx="2994044" cy="2591664"/>
            </a:xfrm>
            <a:prstGeom prst="rect">
              <a:avLst/>
            </a:prstGeom>
          </p:spPr>
        </p:pic>
        <p:pic>
          <p:nvPicPr>
            <p:cNvPr id="6" name="SHAPE LAYER">
              <a:extLst>
                <a:ext uri="{FF2B5EF4-FFF2-40B4-BE49-F238E27FC236}">
                  <a16:creationId xmlns:a16="http://schemas.microsoft.com/office/drawing/2014/main" id="{8E4E3AD1-6CDA-4547-8961-7B2A1A831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808" y="1892762"/>
              <a:ext cx="2855590" cy="2920490"/>
            </a:xfrm>
            <a:prstGeom prst="rect">
              <a:avLst/>
            </a:prstGeom>
          </p:spPr>
        </p:pic>
        <p:sp>
          <p:nvSpPr>
            <p:cNvPr id="3" name="LEVIDIO">
              <a:extLst>
                <a:ext uri="{FF2B5EF4-FFF2-40B4-BE49-F238E27FC236}">
                  <a16:creationId xmlns:a16="http://schemas.microsoft.com/office/drawing/2014/main" id="{F9FEA3DB-52AB-418D-A700-75AB84D44C82}"/>
                </a:ext>
              </a:extLst>
            </p:cNvPr>
            <p:cNvSpPr txBox="1"/>
            <p:nvPr/>
          </p:nvSpPr>
          <p:spPr>
            <a:xfrm>
              <a:off x="4359603" y="2782669"/>
              <a:ext cx="347279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d-ID" sz="3600" b="1" dirty="0">
                  <a:solidFill>
                    <a:srgbClr val="332C2B"/>
                  </a:solidFill>
                  <a:latin typeface="Raleway ExtraBold" panose="020B0003030101060003" pitchFamily="34" charset="0"/>
                </a:rPr>
                <a:t>LEVIDIO</a:t>
              </a:r>
            </a:p>
          </p:txBody>
        </p:sp>
        <p:sp>
          <p:nvSpPr>
            <p:cNvPr id="4" name="CINEMAGIC">
              <a:extLst>
                <a:ext uri="{FF2B5EF4-FFF2-40B4-BE49-F238E27FC236}">
                  <a16:creationId xmlns:a16="http://schemas.microsoft.com/office/drawing/2014/main" id="{2C4F052C-011D-4B88-8C68-6D4C70CE7FFF}"/>
                </a:ext>
              </a:extLst>
            </p:cNvPr>
            <p:cNvSpPr txBox="1"/>
            <p:nvPr/>
          </p:nvSpPr>
          <p:spPr>
            <a:xfrm>
              <a:off x="3594655" y="3353007"/>
              <a:ext cx="50026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d-ID" sz="2400" spc="600" dirty="0">
                  <a:solidFill>
                    <a:srgbClr val="332C2B"/>
                  </a:solidFill>
                  <a:latin typeface="Raleway Light" panose="020B0403030101060003" pitchFamily="34" charset="0"/>
                </a:rPr>
                <a:t>CINEMAGIC</a:t>
              </a:r>
            </a:p>
          </p:txBody>
        </p:sp>
      </p:grpSp>
      <p:pic>
        <p:nvPicPr>
          <p:cNvPr id="18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F164FCC7-E644-4D10-A0D5-75652C5D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0" y="4437508"/>
            <a:ext cx="282678" cy="722402"/>
          </a:xfrm>
          <a:prstGeom prst="rect">
            <a:avLst/>
          </a:prstGeom>
        </p:spPr>
      </p:pic>
      <p:pic>
        <p:nvPicPr>
          <p:cNvPr id="19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E75DE490-F5CC-46C2-9EE2-A722EC9D3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85364">
            <a:off x="6847171" y="1457897"/>
            <a:ext cx="282678" cy="722402"/>
          </a:xfrm>
          <a:prstGeom prst="rect">
            <a:avLst/>
          </a:prstGeom>
        </p:spPr>
      </p:pic>
      <p:pic>
        <p:nvPicPr>
          <p:cNvPr id="20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6ECBA15A-5290-4326-85A3-B0F6AB84F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5057">
            <a:off x="4404051" y="3679720"/>
            <a:ext cx="282678" cy="722402"/>
          </a:xfrm>
          <a:prstGeom prst="rect">
            <a:avLst/>
          </a:prstGeom>
        </p:spPr>
      </p:pic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5C7167BA-0469-487A-98F5-1B16BEFD06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74069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OGO OPENING">
            <a:extLst>
              <a:ext uri="{FF2B5EF4-FFF2-40B4-BE49-F238E27FC236}">
                <a16:creationId xmlns:a16="http://schemas.microsoft.com/office/drawing/2014/main" id="{6C5CB7C1-2849-4BB6-B498-559DB3C9EEB7}"/>
              </a:ext>
            </a:extLst>
          </p:cNvPr>
          <p:cNvGrpSpPr/>
          <p:nvPr/>
        </p:nvGrpSpPr>
        <p:grpSpPr>
          <a:xfrm>
            <a:off x="3594655" y="1892762"/>
            <a:ext cx="5002690" cy="3049963"/>
            <a:chOff x="3594655" y="1892762"/>
            <a:chExt cx="5002690" cy="3049963"/>
          </a:xfrm>
        </p:grpSpPr>
        <p:pic>
          <p:nvPicPr>
            <p:cNvPr id="5" name="Picture 4" descr="A close up of a light&#10;&#10;Description generated with high confidence">
              <a:extLst>
                <a:ext uri="{FF2B5EF4-FFF2-40B4-BE49-F238E27FC236}">
                  <a16:creationId xmlns:a16="http://schemas.microsoft.com/office/drawing/2014/main" id="{99B28D3D-3D6D-4CE5-B81E-58FD87D6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323" y="2351061"/>
              <a:ext cx="2994044" cy="25916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4E3AD1-6CDA-4547-8961-7B2A1A831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808" y="1892762"/>
              <a:ext cx="2855590" cy="2920490"/>
            </a:xfrm>
            <a:prstGeom prst="rect">
              <a:avLst/>
            </a:prstGeom>
          </p:spPr>
        </p:pic>
        <p:sp>
          <p:nvSpPr>
            <p:cNvPr id="3" name="MODERN">
              <a:extLst>
                <a:ext uri="{FF2B5EF4-FFF2-40B4-BE49-F238E27FC236}">
                  <a16:creationId xmlns:a16="http://schemas.microsoft.com/office/drawing/2014/main" id="{F9FEA3DB-52AB-418D-A700-75AB84D44C82}"/>
                </a:ext>
              </a:extLst>
            </p:cNvPr>
            <p:cNvSpPr txBox="1"/>
            <p:nvPr/>
          </p:nvSpPr>
          <p:spPr>
            <a:xfrm>
              <a:off x="4359603" y="2782669"/>
              <a:ext cx="347279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32C2B"/>
                  </a:solidFill>
                  <a:latin typeface="Raleway ExtraBold" panose="020B0003030101060003" pitchFamily="34" charset="0"/>
                </a:rPr>
                <a:t>TRAVEL</a:t>
              </a:r>
              <a:endParaRPr lang="id-ID" sz="3600" b="1" dirty="0">
                <a:solidFill>
                  <a:srgbClr val="332C2B"/>
                </a:solidFill>
                <a:latin typeface="Raleway ExtraBold" panose="020B0003030101060003" pitchFamily="34" charset="0"/>
              </a:endParaRPr>
            </a:p>
          </p:txBody>
        </p:sp>
        <p:sp>
          <p:nvSpPr>
            <p:cNvPr id="4" name="PRESNETATIONS">
              <a:extLst>
                <a:ext uri="{FF2B5EF4-FFF2-40B4-BE49-F238E27FC236}">
                  <a16:creationId xmlns:a16="http://schemas.microsoft.com/office/drawing/2014/main" id="{2C4F052C-011D-4B88-8C68-6D4C70CE7FFF}"/>
                </a:ext>
              </a:extLst>
            </p:cNvPr>
            <p:cNvSpPr txBox="1"/>
            <p:nvPr/>
          </p:nvSpPr>
          <p:spPr>
            <a:xfrm>
              <a:off x="3594655" y="3353007"/>
              <a:ext cx="500269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d-ID" sz="2400" spc="600" dirty="0">
                  <a:solidFill>
                    <a:srgbClr val="332C2B"/>
                  </a:solidFill>
                  <a:latin typeface="Raleway Light" panose="020B0403030101060003" pitchFamily="34" charset="0"/>
                </a:rPr>
                <a:t>PRES</a:t>
              </a:r>
              <a:r>
                <a:rPr lang="en-US" sz="2400" spc="600" dirty="0">
                  <a:solidFill>
                    <a:srgbClr val="332C2B"/>
                  </a:solidFill>
                  <a:latin typeface="Raleway Light" panose="020B0403030101060003" pitchFamily="34" charset="0"/>
                </a:rPr>
                <a:t>EN</a:t>
              </a:r>
              <a:r>
                <a:rPr lang="id-ID" sz="2400" spc="600" dirty="0">
                  <a:solidFill>
                    <a:srgbClr val="332C2B"/>
                  </a:solidFill>
                  <a:latin typeface="Raleway Light" panose="020B0403030101060003" pitchFamily="34" charset="0"/>
                </a:rPr>
                <a:t>TATION</a:t>
              </a:r>
            </a:p>
          </p:txBody>
        </p:sp>
      </p:grpSp>
      <p:pic>
        <p:nvPicPr>
          <p:cNvPr id="10" name="PICTURE PLACEHOLDER" descr="A person standing in front of a mountain&#10;&#10;Description generated with very high confidence">
            <a:extLst>
              <a:ext uri="{FF2B5EF4-FFF2-40B4-BE49-F238E27FC236}">
                <a16:creationId xmlns:a16="http://schemas.microsoft.com/office/drawing/2014/main" id="{4A19B8E0-C628-4CF4-A958-158FC9D3EA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TRANSITIONS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944BE25D-DB2E-411C-A773-1491A0CBC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5223"/>
            <a:ext cx="12192000" cy="6860777"/>
          </a:xfrm>
          <a:prstGeom prst="rect">
            <a:avLst/>
          </a:prstGeom>
        </p:spPr>
      </p:pic>
      <p:pic>
        <p:nvPicPr>
          <p:cNvPr id="11" name="SHAPE LAYER" descr="A close up of a light&#10;&#10;Description generated with high confidence">
            <a:extLst>
              <a:ext uri="{FF2B5EF4-FFF2-40B4-BE49-F238E27FC236}">
                <a16:creationId xmlns:a16="http://schemas.microsoft.com/office/drawing/2014/main" id="{797DEB63-AA26-4452-9231-AB5F50105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91" y="9085559"/>
            <a:ext cx="4497931" cy="3893441"/>
          </a:xfrm>
          <a:prstGeom prst="rect">
            <a:avLst/>
          </a:prstGeom>
        </p:spPr>
      </p:pic>
      <p:pic>
        <p:nvPicPr>
          <p:cNvPr id="12" name="SHAPE LAYER">
            <a:extLst>
              <a:ext uri="{FF2B5EF4-FFF2-40B4-BE49-F238E27FC236}">
                <a16:creationId xmlns:a16="http://schemas.microsoft.com/office/drawing/2014/main" id="{9DF74470-05F4-48C3-B018-CDF091CEC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48" y="8544678"/>
            <a:ext cx="4289934" cy="4387432"/>
          </a:xfrm>
          <a:prstGeom prst="rect">
            <a:avLst/>
          </a:prstGeom>
        </p:spPr>
      </p:pic>
      <p:pic>
        <p:nvPicPr>
          <p:cNvPr id="18" name="TRANSITIONS" descr="A dark room&#10;&#10;Description generated with very high confidence">
            <a:extLst>
              <a:ext uri="{FF2B5EF4-FFF2-40B4-BE49-F238E27FC236}">
                <a16:creationId xmlns:a16="http://schemas.microsoft.com/office/drawing/2014/main" id="{F164FCC7-E644-4D10-A0D5-75652C5D9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0" y="4437508"/>
            <a:ext cx="282678" cy="722402"/>
          </a:xfrm>
          <a:prstGeom prst="rect">
            <a:avLst/>
          </a:prstGeom>
        </p:spPr>
      </p:pic>
      <p:pic>
        <p:nvPicPr>
          <p:cNvPr id="19" name="TRANSITIONS" descr="A dark room&#10;&#10;Description generated with very high confidence">
            <a:extLst>
              <a:ext uri="{FF2B5EF4-FFF2-40B4-BE49-F238E27FC236}">
                <a16:creationId xmlns:a16="http://schemas.microsoft.com/office/drawing/2014/main" id="{E75DE490-F5CC-46C2-9EE2-A722EC9D3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85364">
            <a:off x="6847171" y="1457897"/>
            <a:ext cx="282678" cy="722402"/>
          </a:xfrm>
          <a:prstGeom prst="rect">
            <a:avLst/>
          </a:prstGeom>
        </p:spPr>
      </p:pic>
      <p:pic>
        <p:nvPicPr>
          <p:cNvPr id="20" name="TRANSITIONS" descr="A dark room&#10;&#10;Description generated with very high confidence">
            <a:extLst>
              <a:ext uri="{FF2B5EF4-FFF2-40B4-BE49-F238E27FC236}">
                <a16:creationId xmlns:a16="http://schemas.microsoft.com/office/drawing/2014/main" id="{6ECBA15A-5290-4326-85A3-B0F6AB84F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5057">
            <a:off x="4404051" y="3679720"/>
            <a:ext cx="282678" cy="72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2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-4.81481E-6 L 3.54167E-6 -1.05231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6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25E-6 -7.40741E-7 L -1.25E-6 -1.00949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1.48148E-6 L 0 -0.9997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 descr="A person standing in front of a mountain&#10;&#10;Description generated with very high confidence">
            <a:extLst>
              <a:ext uri="{FF2B5EF4-FFF2-40B4-BE49-F238E27FC236}">
                <a16:creationId xmlns:a16="http://schemas.microsoft.com/office/drawing/2014/main" id="{BFC5BB71-6EFE-453B-9E3A-2A93A0358B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SHAPE LAYER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28DC783F-989A-4BDA-B20C-59BF152E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777"/>
          </a:xfrm>
          <a:prstGeom prst="rect">
            <a:avLst/>
          </a:prstGeom>
        </p:spPr>
      </p:pic>
      <p:pic>
        <p:nvPicPr>
          <p:cNvPr id="10" name="SHAPE LAYER" descr="Up:  Picture 10">
            <a:extLst>
              <a:ext uri="{FF2B5EF4-FFF2-40B4-BE49-F238E27FC236}">
                <a16:creationId xmlns:a16="http://schemas.microsoft.com/office/drawing/2014/main" id="{1A5940BD-3279-4CC8-89D8-2AE8B771E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34" y="1868818"/>
            <a:ext cx="4497931" cy="3893441"/>
          </a:xfrm>
          <a:prstGeom prst="rect">
            <a:avLst/>
          </a:prstGeom>
        </p:spPr>
      </p:pic>
      <p:pic>
        <p:nvPicPr>
          <p:cNvPr id="11" name="SHAPE LAYER" descr="Up:  Picture 11">
            <a:extLst>
              <a:ext uri="{FF2B5EF4-FFF2-40B4-BE49-F238E27FC236}">
                <a16:creationId xmlns:a16="http://schemas.microsoft.com/office/drawing/2014/main" id="{15802EF8-4162-42E3-B1A5-EE1B9349F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33" y="1621595"/>
            <a:ext cx="4289934" cy="4387432"/>
          </a:xfrm>
          <a:prstGeom prst="rect">
            <a:avLst/>
          </a:prstGeom>
        </p:spPr>
      </p:pic>
      <p:sp>
        <p:nvSpPr>
          <p:cNvPr id="7" name="LEVIDIO">
            <a:extLst>
              <a:ext uri="{FF2B5EF4-FFF2-40B4-BE49-F238E27FC236}">
                <a16:creationId xmlns:a16="http://schemas.microsoft.com/office/drawing/2014/main" id="{86E51EA0-4A3A-4D3E-B72F-9202510BE2E0}"/>
              </a:ext>
            </a:extLst>
          </p:cNvPr>
          <p:cNvSpPr txBox="1"/>
          <p:nvPr/>
        </p:nvSpPr>
        <p:spPr>
          <a:xfrm>
            <a:off x="2939453" y="1864162"/>
            <a:ext cx="59967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600" dirty="0">
                <a:solidFill>
                  <a:schemeClr val="bg1">
                    <a:lumMod val="95000"/>
                  </a:schemeClr>
                </a:solidFill>
                <a:latin typeface="Barley Script PERSONAL USE" pitchFamily="2" charset="0"/>
              </a:rPr>
              <a:t>Levidio</a:t>
            </a:r>
          </a:p>
        </p:txBody>
      </p:sp>
      <p:sp>
        <p:nvSpPr>
          <p:cNvPr id="9" name="CINEMAGIC">
            <a:extLst>
              <a:ext uri="{FF2B5EF4-FFF2-40B4-BE49-F238E27FC236}">
                <a16:creationId xmlns:a16="http://schemas.microsoft.com/office/drawing/2014/main" id="{EC44FA1A-876F-487D-AC5B-44332B2AB734}"/>
              </a:ext>
            </a:extLst>
          </p:cNvPr>
          <p:cNvSpPr txBox="1"/>
          <p:nvPr/>
        </p:nvSpPr>
        <p:spPr>
          <a:xfrm>
            <a:off x="3304938" y="3742162"/>
            <a:ext cx="5996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>
                <a:solidFill>
                  <a:schemeClr val="bg1">
                    <a:lumMod val="95000"/>
                  </a:schemeClr>
                </a:solidFill>
                <a:latin typeface="Raleway Light" panose="020B0403030101060003" pitchFamily="34" charset="0"/>
              </a:rPr>
              <a:t>CINEMAGIC</a:t>
            </a:r>
          </a:p>
        </p:txBody>
      </p:sp>
      <p:sp>
        <p:nvSpPr>
          <p:cNvPr id="2" name="TRANSITIONS">
            <a:extLst>
              <a:ext uri="{FF2B5EF4-FFF2-40B4-BE49-F238E27FC236}">
                <a16:creationId xmlns:a16="http://schemas.microsoft.com/office/drawing/2014/main" id="{F471484D-5C0C-41ED-B6A9-E900CA0A0CE9}"/>
              </a:ext>
            </a:extLst>
          </p:cNvPr>
          <p:cNvSpPr/>
          <p:nvPr/>
        </p:nvSpPr>
        <p:spPr>
          <a:xfrm>
            <a:off x="0" y="-7456250"/>
            <a:ext cx="2939453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RANSITIONS">
            <a:extLst>
              <a:ext uri="{FF2B5EF4-FFF2-40B4-BE49-F238E27FC236}">
                <a16:creationId xmlns:a16="http://schemas.microsoft.com/office/drawing/2014/main" id="{868EC0DC-3C43-4846-B0EB-7779B3D9CBDC}"/>
              </a:ext>
            </a:extLst>
          </p:cNvPr>
          <p:cNvSpPr/>
          <p:nvPr/>
        </p:nvSpPr>
        <p:spPr>
          <a:xfrm>
            <a:off x="2939453" y="-7456250"/>
            <a:ext cx="2939453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RANSITIONS">
            <a:extLst>
              <a:ext uri="{FF2B5EF4-FFF2-40B4-BE49-F238E27FC236}">
                <a16:creationId xmlns:a16="http://schemas.microsoft.com/office/drawing/2014/main" id="{33810349-88D9-47E2-8AEF-31AC9635E7A3}"/>
              </a:ext>
            </a:extLst>
          </p:cNvPr>
          <p:cNvSpPr/>
          <p:nvPr/>
        </p:nvSpPr>
        <p:spPr>
          <a:xfrm>
            <a:off x="5835339" y="-7456250"/>
            <a:ext cx="2939453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RANSITIONS">
            <a:extLst>
              <a:ext uri="{FF2B5EF4-FFF2-40B4-BE49-F238E27FC236}">
                <a16:creationId xmlns:a16="http://schemas.microsoft.com/office/drawing/2014/main" id="{2E16C32A-FAFB-47D0-B144-9EDA6EA65889}"/>
              </a:ext>
            </a:extLst>
          </p:cNvPr>
          <p:cNvSpPr/>
          <p:nvPr/>
        </p:nvSpPr>
        <p:spPr>
          <a:xfrm>
            <a:off x="8774792" y="-7456250"/>
            <a:ext cx="3417208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17" name="TRANSITIONS">
            <a:extLst>
              <a:ext uri="{FF2B5EF4-FFF2-40B4-BE49-F238E27FC236}">
                <a16:creationId xmlns:a16="http://schemas.microsoft.com/office/drawing/2014/main" id="{B1E05B33-F2BB-46B5-9F49-4560C9D82B6E}"/>
              </a:ext>
            </a:extLst>
          </p:cNvPr>
          <p:cNvSpPr/>
          <p:nvPr/>
        </p:nvSpPr>
        <p:spPr>
          <a:xfrm>
            <a:off x="0" y="-7480209"/>
            <a:ext cx="2939453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18" name="TRANSITIONS">
            <a:extLst>
              <a:ext uri="{FF2B5EF4-FFF2-40B4-BE49-F238E27FC236}">
                <a16:creationId xmlns:a16="http://schemas.microsoft.com/office/drawing/2014/main" id="{0C307405-64EC-4F72-8CFE-65F5A79C6647}"/>
              </a:ext>
            </a:extLst>
          </p:cNvPr>
          <p:cNvSpPr/>
          <p:nvPr/>
        </p:nvSpPr>
        <p:spPr>
          <a:xfrm>
            <a:off x="2939453" y="-7480209"/>
            <a:ext cx="2939453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19" name="TRANSITIONS">
            <a:extLst>
              <a:ext uri="{FF2B5EF4-FFF2-40B4-BE49-F238E27FC236}">
                <a16:creationId xmlns:a16="http://schemas.microsoft.com/office/drawing/2014/main" id="{A9C60557-E788-4047-A947-5516EAC98D17}"/>
              </a:ext>
            </a:extLst>
          </p:cNvPr>
          <p:cNvSpPr/>
          <p:nvPr/>
        </p:nvSpPr>
        <p:spPr>
          <a:xfrm>
            <a:off x="5835339" y="-7480209"/>
            <a:ext cx="2939453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0" name="TRANSITIONS">
            <a:extLst>
              <a:ext uri="{FF2B5EF4-FFF2-40B4-BE49-F238E27FC236}">
                <a16:creationId xmlns:a16="http://schemas.microsoft.com/office/drawing/2014/main" id="{C24F4448-CCBE-46A1-8752-61C7D0C0C160}"/>
              </a:ext>
            </a:extLst>
          </p:cNvPr>
          <p:cNvSpPr/>
          <p:nvPr/>
        </p:nvSpPr>
        <p:spPr>
          <a:xfrm>
            <a:off x="8774792" y="-7480209"/>
            <a:ext cx="3417208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PICTURE PLACEHOLDER" descr="A person cross country skiing on a snow covered slope&#10;&#10;Description generated with very high confidence">
            <a:extLst>
              <a:ext uri="{FF2B5EF4-FFF2-40B4-BE49-F238E27FC236}">
                <a16:creationId xmlns:a16="http://schemas.microsoft.com/office/drawing/2014/main" id="{007B999E-5B7C-4252-A141-C3C22A2A4D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010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3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375E-6 -3.7037E-7 L 4.375E-6 0.99722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8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45833E-6 -3.7037E-7 L 1.45833E-6 0.99722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8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3.7037E-7 L 1.45833E-6 0.99722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86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2.91667E-6 -3.7037E-7 L -2.91667E-6 0.99722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86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4.375E-6 1.85185E-6 L 4.375E-6 0.99722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86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1.85185E-6 L 1.45833E-6 0.99722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45833E-6 1.85185E-6 L 1.45833E-6 0.99722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8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2.91667E-6 1.85185E-6 L -2.91667E-6 0.99722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 descr="A person cross country skiing on a snow covered slope&#10;&#10;Description generated with very high confidence">
            <a:extLst>
              <a:ext uri="{FF2B5EF4-FFF2-40B4-BE49-F238E27FC236}">
                <a16:creationId xmlns:a16="http://schemas.microsoft.com/office/drawing/2014/main" id="{280A438A-67EF-4977-82E8-10B26D61A9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SHAPE LAYER" descr="A close up of a logo&#10;&#10;Description generated with high confidence">
            <a:extLst>
              <a:ext uri="{FF2B5EF4-FFF2-40B4-BE49-F238E27FC236}">
                <a16:creationId xmlns:a16="http://schemas.microsoft.com/office/drawing/2014/main" id="{98A2D1F2-944F-4D75-A141-0CEBAD8E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6" y="1206244"/>
            <a:ext cx="3410990" cy="3900968"/>
          </a:xfrm>
          <a:prstGeom prst="rect">
            <a:avLst/>
          </a:prstGeom>
        </p:spPr>
      </p:pic>
      <p:pic>
        <p:nvPicPr>
          <p:cNvPr id="9" name="SHAPE LAYER" descr="A close up of a logo&#10;&#10;Description generated with high confidence">
            <a:extLst>
              <a:ext uri="{FF2B5EF4-FFF2-40B4-BE49-F238E27FC236}">
                <a16:creationId xmlns:a16="http://schemas.microsoft.com/office/drawing/2014/main" id="{060D0ACE-87CE-4D13-8286-E58407C6D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49" y="1867985"/>
            <a:ext cx="3228820" cy="3122030"/>
          </a:xfrm>
          <a:prstGeom prst="rect">
            <a:avLst/>
          </a:prstGeom>
        </p:spPr>
      </p:pic>
      <p:pic>
        <p:nvPicPr>
          <p:cNvPr id="11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724005A8-8FB0-4C42-B3B9-2AC325029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70" y="4268307"/>
            <a:ext cx="282678" cy="722402"/>
          </a:xfrm>
          <a:prstGeom prst="rect">
            <a:avLst/>
          </a:prstGeom>
        </p:spPr>
      </p:pic>
      <p:sp>
        <p:nvSpPr>
          <p:cNvPr id="12" name="TRAVEL">
            <a:extLst>
              <a:ext uri="{FF2B5EF4-FFF2-40B4-BE49-F238E27FC236}">
                <a16:creationId xmlns:a16="http://schemas.microsoft.com/office/drawing/2014/main" id="{3E91EE88-0844-4BC6-80DA-E31B42D1A1FE}"/>
              </a:ext>
            </a:extLst>
          </p:cNvPr>
          <p:cNvSpPr txBox="1"/>
          <p:nvPr/>
        </p:nvSpPr>
        <p:spPr>
          <a:xfrm>
            <a:off x="1542897" y="2717649"/>
            <a:ext cx="247756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332C2B"/>
                </a:solidFill>
                <a:latin typeface="Raleway ExtraBold" panose="020B0003030101060003" pitchFamily="34" charset="0"/>
              </a:rPr>
              <a:t>TRAVEL</a:t>
            </a:r>
          </a:p>
        </p:txBody>
      </p:sp>
      <p:sp>
        <p:nvSpPr>
          <p:cNvPr id="13" name="PRESNTATION">
            <a:extLst>
              <a:ext uri="{FF2B5EF4-FFF2-40B4-BE49-F238E27FC236}">
                <a16:creationId xmlns:a16="http://schemas.microsoft.com/office/drawing/2014/main" id="{DE27DBA7-3A38-449E-8EE8-B5F2E72FF280}"/>
              </a:ext>
            </a:extLst>
          </p:cNvPr>
          <p:cNvSpPr txBox="1"/>
          <p:nvPr/>
        </p:nvSpPr>
        <p:spPr>
          <a:xfrm>
            <a:off x="922865" y="3309708"/>
            <a:ext cx="39289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2800" spc="300" dirty="0">
                <a:solidFill>
                  <a:srgbClr val="332C2B"/>
                </a:solidFill>
                <a:latin typeface="Raleway" panose="020B0003030101060003" pitchFamily="34" charset="0"/>
              </a:rPr>
              <a:t>PRES</a:t>
            </a:r>
            <a:r>
              <a:rPr lang="en-US" sz="2800" spc="300" dirty="0">
                <a:solidFill>
                  <a:srgbClr val="332C2B"/>
                </a:solidFill>
                <a:latin typeface="Raleway" panose="020B0003030101060003" pitchFamily="34" charset="0"/>
              </a:rPr>
              <a:t>E</a:t>
            </a:r>
            <a:r>
              <a:rPr lang="id-ID" sz="2800" spc="300" dirty="0">
                <a:solidFill>
                  <a:srgbClr val="332C2B"/>
                </a:solidFill>
                <a:latin typeface="Raleway" panose="020B0003030101060003" pitchFamily="34" charset="0"/>
              </a:rPr>
              <a:t>NTATION</a:t>
            </a:r>
          </a:p>
        </p:txBody>
      </p:sp>
      <p:sp>
        <p:nvSpPr>
          <p:cNvPr id="14" name="EASY TO USE">
            <a:extLst>
              <a:ext uri="{FF2B5EF4-FFF2-40B4-BE49-F238E27FC236}">
                <a16:creationId xmlns:a16="http://schemas.microsoft.com/office/drawing/2014/main" id="{2E35A8BC-5C57-48AA-B3B8-DB3EE20774A8}"/>
              </a:ext>
            </a:extLst>
          </p:cNvPr>
          <p:cNvSpPr txBox="1"/>
          <p:nvPr/>
        </p:nvSpPr>
        <p:spPr>
          <a:xfrm>
            <a:off x="4525258" y="4294436"/>
            <a:ext cx="34727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3600" b="1" dirty="0">
                <a:solidFill>
                  <a:srgbClr val="332C2B"/>
                </a:solidFill>
                <a:latin typeface="Raleway ExtraBold" panose="020B0003030101060003" pitchFamily="34" charset="0"/>
              </a:rPr>
              <a:t>EASY TO USE</a:t>
            </a:r>
          </a:p>
        </p:txBody>
      </p:sp>
      <p:sp>
        <p:nvSpPr>
          <p:cNvPr id="10" name="TEXT DESCRIPTIONS">
            <a:extLst>
              <a:ext uri="{FF2B5EF4-FFF2-40B4-BE49-F238E27FC236}">
                <a16:creationId xmlns:a16="http://schemas.microsoft.com/office/drawing/2014/main" id="{E7D9088F-5271-4EA9-B6E7-9C7A4E81C089}"/>
              </a:ext>
            </a:extLst>
          </p:cNvPr>
          <p:cNvSpPr txBox="1"/>
          <p:nvPr/>
        </p:nvSpPr>
        <p:spPr>
          <a:xfrm>
            <a:off x="4525257" y="5024036"/>
            <a:ext cx="6267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5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6A680C00-04B7-4609-A8D5-DC09F253E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85364">
            <a:off x="3392561" y="1288696"/>
            <a:ext cx="282678" cy="722402"/>
          </a:xfrm>
          <a:prstGeom prst="rect">
            <a:avLst/>
          </a:prstGeom>
        </p:spPr>
      </p:pic>
      <p:pic>
        <p:nvPicPr>
          <p:cNvPr id="16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EBA35B7C-4BBC-4AF8-AA17-0819B89CB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5057">
            <a:off x="949441" y="3510519"/>
            <a:ext cx="282678" cy="722402"/>
          </a:xfrm>
          <a:prstGeom prst="rect">
            <a:avLst/>
          </a:prstGeom>
        </p:spPr>
      </p:pic>
      <p:sp>
        <p:nvSpPr>
          <p:cNvPr id="17" name="TRANSITIONS">
            <a:extLst>
              <a:ext uri="{FF2B5EF4-FFF2-40B4-BE49-F238E27FC236}">
                <a16:creationId xmlns:a16="http://schemas.microsoft.com/office/drawing/2014/main" id="{B3C2B0B4-48BF-471D-9760-76D85BFEEA81}"/>
              </a:ext>
            </a:extLst>
          </p:cNvPr>
          <p:cNvSpPr/>
          <p:nvPr/>
        </p:nvSpPr>
        <p:spPr>
          <a:xfrm>
            <a:off x="0" y="-7456250"/>
            <a:ext cx="2939453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RANSITIONS">
            <a:extLst>
              <a:ext uri="{FF2B5EF4-FFF2-40B4-BE49-F238E27FC236}">
                <a16:creationId xmlns:a16="http://schemas.microsoft.com/office/drawing/2014/main" id="{E8C1F0FC-A4F8-496C-8AC5-86A61EFEC3CB}"/>
              </a:ext>
            </a:extLst>
          </p:cNvPr>
          <p:cNvSpPr/>
          <p:nvPr/>
        </p:nvSpPr>
        <p:spPr>
          <a:xfrm>
            <a:off x="2939453" y="-7456250"/>
            <a:ext cx="2939453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RANSITIONS">
            <a:extLst>
              <a:ext uri="{FF2B5EF4-FFF2-40B4-BE49-F238E27FC236}">
                <a16:creationId xmlns:a16="http://schemas.microsoft.com/office/drawing/2014/main" id="{9DC0C868-189C-4633-A557-1FC46F6B1D63}"/>
              </a:ext>
            </a:extLst>
          </p:cNvPr>
          <p:cNvSpPr/>
          <p:nvPr/>
        </p:nvSpPr>
        <p:spPr>
          <a:xfrm>
            <a:off x="5835339" y="-7456250"/>
            <a:ext cx="2939453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RANSITIONS">
            <a:extLst>
              <a:ext uri="{FF2B5EF4-FFF2-40B4-BE49-F238E27FC236}">
                <a16:creationId xmlns:a16="http://schemas.microsoft.com/office/drawing/2014/main" id="{BEA0B5C3-D6E7-4AA4-8C34-4B2E3D0D03C9}"/>
              </a:ext>
            </a:extLst>
          </p:cNvPr>
          <p:cNvSpPr/>
          <p:nvPr/>
        </p:nvSpPr>
        <p:spPr>
          <a:xfrm>
            <a:off x="8774792" y="-7456250"/>
            <a:ext cx="3417208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1" name="TRANSITIONS">
            <a:extLst>
              <a:ext uri="{FF2B5EF4-FFF2-40B4-BE49-F238E27FC236}">
                <a16:creationId xmlns:a16="http://schemas.microsoft.com/office/drawing/2014/main" id="{15F62B5B-5CB9-45B5-A694-AC673B1C94DF}"/>
              </a:ext>
            </a:extLst>
          </p:cNvPr>
          <p:cNvSpPr/>
          <p:nvPr/>
        </p:nvSpPr>
        <p:spPr>
          <a:xfrm>
            <a:off x="0" y="-7480209"/>
            <a:ext cx="2939453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2" name="TRANSITIONS">
            <a:extLst>
              <a:ext uri="{FF2B5EF4-FFF2-40B4-BE49-F238E27FC236}">
                <a16:creationId xmlns:a16="http://schemas.microsoft.com/office/drawing/2014/main" id="{E6F717D0-FA0C-41CA-9D8C-5F55E4131087}"/>
              </a:ext>
            </a:extLst>
          </p:cNvPr>
          <p:cNvSpPr/>
          <p:nvPr/>
        </p:nvSpPr>
        <p:spPr>
          <a:xfrm>
            <a:off x="2939453" y="-7480209"/>
            <a:ext cx="2939453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3" name="TRANSITIONS">
            <a:extLst>
              <a:ext uri="{FF2B5EF4-FFF2-40B4-BE49-F238E27FC236}">
                <a16:creationId xmlns:a16="http://schemas.microsoft.com/office/drawing/2014/main" id="{563300A2-2906-4B12-95FE-8622B7D079A9}"/>
              </a:ext>
            </a:extLst>
          </p:cNvPr>
          <p:cNvSpPr/>
          <p:nvPr/>
        </p:nvSpPr>
        <p:spPr>
          <a:xfrm>
            <a:off x="5835339" y="-7480209"/>
            <a:ext cx="2939453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24" name="TRANSITIONS">
            <a:extLst>
              <a:ext uri="{FF2B5EF4-FFF2-40B4-BE49-F238E27FC236}">
                <a16:creationId xmlns:a16="http://schemas.microsoft.com/office/drawing/2014/main" id="{2327DDE8-9414-4482-9DC4-94EC8D191144}"/>
              </a:ext>
            </a:extLst>
          </p:cNvPr>
          <p:cNvSpPr/>
          <p:nvPr/>
        </p:nvSpPr>
        <p:spPr>
          <a:xfrm>
            <a:off x="8774792" y="-7480209"/>
            <a:ext cx="3417208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67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utoRev="1" fill="hold" nodeType="withEffect" p14:presetBounceEnd="100000">
                                      <p:stCondLst>
                                        <p:cond delay="12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accel="50000" autoRev="1" fill="hold" nodeType="withEffect" p14:presetBounceEnd="100000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0.00092 0.00763 L -0.01758 0.00763 L 0.0194 0.0118 " pathEditMode="relative" ptsTypes="AAA" p14:bounceEnd="100000">
                                          <p:cBhvr>
                                            <p:cTn id="14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0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xit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xit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4.375E-6 -3.7037E-7 L 4.375E-6 0.99722 " pathEditMode="relative" rAng="0" ptsTypes="AA">
                                          <p:cBhvr>
                                            <p:cTn id="6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1.45833E-6 -3.7037E-7 L 1.45833E-6 0.99722 " pathEditMode="relative" rAng="0" ptsTypes="AA">
                                          <p:cBhvr>
                                            <p:cTn id="6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1.45833E-6 -3.7037E-7 L 1.45833E-6 0.99722 " pathEditMode="relative" rAng="0" ptsTypes="AA">
                                          <p:cBhvr>
                                            <p:cTn id="6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2.91667E-6 -3.7037E-7 L -2.91667E-6 0.99722 " pathEditMode="relative" rAng="0" ptsTypes="AA">
                                          <p:cBhvr>
                                            <p:cTn id="6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4.375E-6 1.85185E-6 L 4.375E-6 0.99722 " pathEditMode="relative" rAng="0" ptsTypes="AA">
                                          <p:cBhvr>
                                            <p:cTn id="7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1.45833E-6 1.85185E-6 L 1.45833E-6 0.99722 " pathEditMode="relative" rAng="0" ptsTypes="AA">
                                          <p:cBhvr>
                                            <p:cTn id="7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42" presetClass="path" presetSubtype="0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1.45833E-6 1.85185E-6 L 1.45833E-6 0.99722 " pathEditMode="relative" rAng="0" ptsTypes="AA">
                                          <p:cBhvr>
                                            <p:cTn id="7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42" presetClass="path" presetSubtype="0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-2.91667E-6 1.85185E-6 L -2.91667E-6 0.99722 " pathEditMode="relative" rAng="0" ptsTypes="AA">
                                          <p:cBhvr>
                                            <p:cTn id="7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4" grpId="0"/>
          <p:bldP spid="10" grpId="0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accel="50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0.00092 0.00763 L -0.01758 0.00763 L 0.0194 0.0118 " pathEditMode="relative" ptsTypes="AAA">
                                          <p:cBhvr>
                                            <p:cTn id="14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0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xit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xit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4.375E-6 -3.7037E-7 L 4.375E-6 0.99722 " pathEditMode="relative" rAng="0" ptsTypes="AA">
                                          <p:cBhvr>
                                            <p:cTn id="6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1.45833E-6 -3.7037E-7 L 1.45833E-6 0.99722 " pathEditMode="relative" rAng="0" ptsTypes="AA">
                                          <p:cBhvr>
                                            <p:cTn id="6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1.45833E-6 -3.7037E-7 L 1.45833E-6 0.99722 " pathEditMode="relative" rAng="0" ptsTypes="AA">
                                          <p:cBhvr>
                                            <p:cTn id="6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2.91667E-6 -3.7037E-7 L -2.91667E-6 0.99722 " pathEditMode="relative" rAng="0" ptsTypes="AA">
                                          <p:cBhvr>
                                            <p:cTn id="6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4.375E-6 1.85185E-6 L 4.375E-6 0.99722 " pathEditMode="relative" rAng="0" ptsTypes="AA">
                                          <p:cBhvr>
                                            <p:cTn id="7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1.45833E-6 1.85185E-6 L 1.45833E-6 0.99722 " pathEditMode="relative" rAng="0" ptsTypes="AA">
                                          <p:cBhvr>
                                            <p:cTn id="7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42" presetClass="path" presetSubtype="0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1.45833E-6 1.85185E-6 L 1.45833E-6 0.99722 " pathEditMode="relative" rAng="0" ptsTypes="AA">
                                          <p:cBhvr>
                                            <p:cTn id="7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42" presetClass="path" presetSubtype="0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-2.91667E-6 1.85185E-6 L -2.91667E-6 0.99722 " pathEditMode="relative" rAng="0" ptsTypes="AA">
                                          <p:cBhvr>
                                            <p:cTn id="7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4" grpId="0"/>
          <p:bldP spid="10" grpId="0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 descr="A person standing in front of a rocky mountain&#10;&#10;Description generated with very high confidence">
            <a:extLst>
              <a:ext uri="{FF2B5EF4-FFF2-40B4-BE49-F238E27FC236}">
                <a16:creationId xmlns:a16="http://schemas.microsoft.com/office/drawing/2014/main" id="{B8B7EF71-DA31-4F85-AF8D-28F60918B8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r="220"/>
          <a:stretch>
            <a:fillRect/>
          </a:stretch>
        </p:blipFill>
        <p:spPr/>
      </p:pic>
      <p:pic>
        <p:nvPicPr>
          <p:cNvPr id="14" name="SHAPE LAYER" descr="A close up of a light&#10;&#10;Description generated with high confidence">
            <a:extLst>
              <a:ext uri="{FF2B5EF4-FFF2-40B4-BE49-F238E27FC236}">
                <a16:creationId xmlns:a16="http://schemas.microsoft.com/office/drawing/2014/main" id="{DF2EAC5A-AD47-4088-803D-7023CD5AB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17" y="2427054"/>
            <a:ext cx="2994044" cy="2591664"/>
          </a:xfrm>
          <a:prstGeom prst="rect">
            <a:avLst/>
          </a:prstGeom>
        </p:spPr>
      </p:pic>
      <p:pic>
        <p:nvPicPr>
          <p:cNvPr id="16" name="SHAPE LAYER">
            <a:extLst>
              <a:ext uri="{FF2B5EF4-FFF2-40B4-BE49-F238E27FC236}">
                <a16:creationId xmlns:a16="http://schemas.microsoft.com/office/drawing/2014/main" id="{8D3E1808-086C-4113-B19B-DE0ACA8AF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02" y="1968755"/>
            <a:ext cx="2855590" cy="2920490"/>
          </a:xfrm>
          <a:prstGeom prst="rect">
            <a:avLst/>
          </a:prstGeom>
        </p:spPr>
      </p:pic>
      <p:sp>
        <p:nvSpPr>
          <p:cNvPr id="17" name="LEVIDIO">
            <a:extLst>
              <a:ext uri="{FF2B5EF4-FFF2-40B4-BE49-F238E27FC236}">
                <a16:creationId xmlns:a16="http://schemas.microsoft.com/office/drawing/2014/main" id="{EF399E72-9AD2-46B0-99C4-7D0612704372}"/>
              </a:ext>
            </a:extLst>
          </p:cNvPr>
          <p:cNvSpPr txBox="1"/>
          <p:nvPr/>
        </p:nvSpPr>
        <p:spPr>
          <a:xfrm>
            <a:off x="2042040" y="3076555"/>
            <a:ext cx="34727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3600" dirty="0">
                <a:solidFill>
                  <a:schemeClr val="bg1"/>
                </a:solidFill>
                <a:latin typeface="Raleway Light" panose="020B0403030101060003" pitchFamily="34" charset="0"/>
              </a:rPr>
              <a:t>LEVIDIO</a:t>
            </a:r>
          </a:p>
        </p:txBody>
      </p:sp>
      <p:sp>
        <p:nvSpPr>
          <p:cNvPr id="2" name="SHAPE LAYER">
            <a:extLst>
              <a:ext uri="{FF2B5EF4-FFF2-40B4-BE49-F238E27FC236}">
                <a16:creationId xmlns:a16="http://schemas.microsoft.com/office/drawing/2014/main" id="{B3921BDC-7690-4BB4-B7B2-8FED065EEDAB}"/>
              </a:ext>
            </a:extLst>
          </p:cNvPr>
          <p:cNvSpPr/>
          <p:nvPr/>
        </p:nvSpPr>
        <p:spPr>
          <a:xfrm flipV="1">
            <a:off x="6585862" y="0"/>
            <a:ext cx="5606138" cy="6887028"/>
          </a:xfrm>
          <a:custGeom>
            <a:avLst/>
            <a:gdLst>
              <a:gd name="connsiteX0" fmla="*/ 0 w 2191657"/>
              <a:gd name="connsiteY0" fmla="*/ 6858000 h 6858000"/>
              <a:gd name="connsiteX1" fmla="*/ 707576 w 2191657"/>
              <a:gd name="connsiteY1" fmla="*/ 0 h 6858000"/>
              <a:gd name="connsiteX2" fmla="*/ 1484081 w 2191657"/>
              <a:gd name="connsiteY2" fmla="*/ 0 h 6858000"/>
              <a:gd name="connsiteX3" fmla="*/ 2191657 w 2191657"/>
              <a:gd name="connsiteY3" fmla="*/ 6858000 h 6858000"/>
              <a:gd name="connsiteX4" fmla="*/ 0 w 2191657"/>
              <a:gd name="connsiteY4" fmla="*/ 6858000 h 6858000"/>
              <a:gd name="connsiteX0" fmla="*/ 3414481 w 5606138"/>
              <a:gd name="connsiteY0" fmla="*/ 6872514 h 6872514"/>
              <a:gd name="connsiteX1" fmla="*/ 0 w 5606138"/>
              <a:gd name="connsiteY1" fmla="*/ 0 h 6872514"/>
              <a:gd name="connsiteX2" fmla="*/ 4898562 w 5606138"/>
              <a:gd name="connsiteY2" fmla="*/ 14514 h 6872514"/>
              <a:gd name="connsiteX3" fmla="*/ 5606138 w 5606138"/>
              <a:gd name="connsiteY3" fmla="*/ 6872514 h 6872514"/>
              <a:gd name="connsiteX4" fmla="*/ 3414481 w 5606138"/>
              <a:gd name="connsiteY4" fmla="*/ 6872514 h 6872514"/>
              <a:gd name="connsiteX0" fmla="*/ 3414481 w 5606138"/>
              <a:gd name="connsiteY0" fmla="*/ 6887028 h 6887028"/>
              <a:gd name="connsiteX1" fmla="*/ 0 w 5606138"/>
              <a:gd name="connsiteY1" fmla="*/ 14514 h 6887028"/>
              <a:gd name="connsiteX2" fmla="*/ 5595248 w 5606138"/>
              <a:gd name="connsiteY2" fmla="*/ 0 h 6887028"/>
              <a:gd name="connsiteX3" fmla="*/ 5606138 w 5606138"/>
              <a:gd name="connsiteY3" fmla="*/ 6887028 h 6887028"/>
              <a:gd name="connsiteX4" fmla="*/ 3414481 w 5606138"/>
              <a:gd name="connsiteY4" fmla="*/ 6887028 h 68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6138" h="6887028">
                <a:moveTo>
                  <a:pt x="3414481" y="6887028"/>
                </a:moveTo>
                <a:lnTo>
                  <a:pt x="0" y="14514"/>
                </a:lnTo>
                <a:lnTo>
                  <a:pt x="5595248" y="0"/>
                </a:lnTo>
                <a:lnTo>
                  <a:pt x="5606138" y="6887028"/>
                </a:lnTo>
                <a:lnTo>
                  <a:pt x="3414481" y="6887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RAVEL">
            <a:extLst>
              <a:ext uri="{FF2B5EF4-FFF2-40B4-BE49-F238E27FC236}">
                <a16:creationId xmlns:a16="http://schemas.microsoft.com/office/drawing/2014/main" id="{1D028979-30ED-4C07-9AF3-A88C808A9259}"/>
              </a:ext>
            </a:extLst>
          </p:cNvPr>
          <p:cNvSpPr txBox="1"/>
          <p:nvPr/>
        </p:nvSpPr>
        <p:spPr>
          <a:xfrm>
            <a:off x="9455150" y="3304847"/>
            <a:ext cx="2457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4400" b="1" dirty="0">
                <a:solidFill>
                  <a:srgbClr val="332C2B"/>
                </a:solidFill>
                <a:latin typeface="Raleway ExtraBold" panose="020B0003030101060003" pitchFamily="34" charset="0"/>
              </a:rPr>
              <a:t>TRAVEL</a:t>
            </a:r>
          </a:p>
        </p:txBody>
      </p:sp>
      <p:sp>
        <p:nvSpPr>
          <p:cNvPr id="7" name="VACATION">
            <a:extLst>
              <a:ext uri="{FF2B5EF4-FFF2-40B4-BE49-F238E27FC236}">
                <a16:creationId xmlns:a16="http://schemas.microsoft.com/office/drawing/2014/main" id="{B6EE5DA4-96CF-4C39-9E32-343FF1F43125}"/>
              </a:ext>
            </a:extLst>
          </p:cNvPr>
          <p:cNvSpPr txBox="1"/>
          <p:nvPr/>
        </p:nvSpPr>
        <p:spPr>
          <a:xfrm>
            <a:off x="8997950" y="3804165"/>
            <a:ext cx="2914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4000" dirty="0">
                <a:solidFill>
                  <a:srgbClr val="829397"/>
                </a:solidFill>
                <a:latin typeface="Raleway" panose="020B0003030101060003" pitchFamily="34" charset="0"/>
              </a:rPr>
              <a:t>VACATION</a:t>
            </a:r>
          </a:p>
        </p:txBody>
      </p:sp>
      <p:sp>
        <p:nvSpPr>
          <p:cNvPr id="15" name="TEXT DESCRIPTION">
            <a:extLst>
              <a:ext uri="{FF2B5EF4-FFF2-40B4-BE49-F238E27FC236}">
                <a16:creationId xmlns:a16="http://schemas.microsoft.com/office/drawing/2014/main" id="{06696F1F-8660-453D-82C8-B1D8A417FA49}"/>
              </a:ext>
            </a:extLst>
          </p:cNvPr>
          <p:cNvSpPr txBox="1"/>
          <p:nvPr/>
        </p:nvSpPr>
        <p:spPr>
          <a:xfrm>
            <a:off x="7696200" y="4813300"/>
            <a:ext cx="421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8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A813E807-1D5A-4B81-8884-AA136ED4BE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66" y="4276359"/>
            <a:ext cx="282678" cy="722402"/>
          </a:xfrm>
          <a:prstGeom prst="rect">
            <a:avLst/>
          </a:prstGeom>
        </p:spPr>
      </p:pic>
      <p:pic>
        <p:nvPicPr>
          <p:cNvPr id="19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B772D1FE-33C4-42F5-8CEC-F66DE1EF972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85364">
            <a:off x="4305952" y="1673226"/>
            <a:ext cx="282678" cy="722402"/>
          </a:xfrm>
          <a:prstGeom prst="rect">
            <a:avLst/>
          </a:prstGeom>
        </p:spPr>
      </p:pic>
      <p:pic>
        <p:nvPicPr>
          <p:cNvPr id="20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03044566-1021-404B-B748-D3BB75C2EE5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5057">
            <a:off x="2210637" y="3518571"/>
            <a:ext cx="282678" cy="722402"/>
          </a:xfrm>
          <a:prstGeom prst="rect">
            <a:avLst/>
          </a:prstGeom>
        </p:spPr>
      </p:pic>
      <p:sp>
        <p:nvSpPr>
          <p:cNvPr id="9" name="TRANSITIONS">
            <a:extLst>
              <a:ext uri="{FF2B5EF4-FFF2-40B4-BE49-F238E27FC236}">
                <a16:creationId xmlns:a16="http://schemas.microsoft.com/office/drawing/2014/main" id="{4F83D67E-218A-4B89-B268-624761658721}"/>
              </a:ext>
            </a:extLst>
          </p:cNvPr>
          <p:cNvSpPr/>
          <p:nvPr/>
        </p:nvSpPr>
        <p:spPr>
          <a:xfrm>
            <a:off x="0" y="-3124200"/>
            <a:ext cx="12192000" cy="3124200"/>
          </a:xfrm>
          <a:prstGeom prst="rect">
            <a:avLst/>
          </a:prstGeom>
          <a:solidFill>
            <a:srgbClr val="A4A3A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RANSITIONS">
            <a:extLst>
              <a:ext uri="{FF2B5EF4-FFF2-40B4-BE49-F238E27FC236}">
                <a16:creationId xmlns:a16="http://schemas.microsoft.com/office/drawing/2014/main" id="{6FCA2317-44FC-4760-9C55-4D0720EDA182}"/>
              </a:ext>
            </a:extLst>
          </p:cNvPr>
          <p:cNvSpPr/>
          <p:nvPr/>
        </p:nvSpPr>
        <p:spPr>
          <a:xfrm>
            <a:off x="0" y="-3160392"/>
            <a:ext cx="12192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PLACEHOLDER" descr="A tree with a mountain in the snow&#10;&#10;Description generated with very high confidence">
            <a:extLst>
              <a:ext uri="{FF2B5EF4-FFF2-40B4-BE49-F238E27FC236}">
                <a16:creationId xmlns:a16="http://schemas.microsoft.com/office/drawing/2014/main" id="{558AE859-96B5-4322-977C-2B1E443DBF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896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2.22222E-6 L 0 1.12269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1.85185E-6 L 0 1.12268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  <p:bldP spid="7" grpId="0"/>
      <p:bldP spid="15" grpId="0"/>
      <p:bldP spid="9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 descr="A tree with a mountain in the snow&#10;&#10;Description generated with very high confidence">
            <a:extLst>
              <a:ext uri="{FF2B5EF4-FFF2-40B4-BE49-F238E27FC236}">
                <a16:creationId xmlns:a16="http://schemas.microsoft.com/office/drawing/2014/main" id="{8F6116DE-AE5F-4C48-8847-ACAF197713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SHAPE LAYER" descr="A close up of a card&#10;&#10;Description generated with high confidence">
            <a:extLst>
              <a:ext uri="{FF2B5EF4-FFF2-40B4-BE49-F238E27FC236}">
                <a16:creationId xmlns:a16="http://schemas.microsoft.com/office/drawing/2014/main" id="{ADC3D57A-D2B7-4E57-B05B-33460214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2" y="919351"/>
            <a:ext cx="5103786" cy="5400297"/>
          </a:xfrm>
          <a:prstGeom prst="rect">
            <a:avLst/>
          </a:prstGeom>
        </p:spPr>
      </p:pic>
      <p:pic>
        <p:nvPicPr>
          <p:cNvPr id="11" name="SHAPE LAYER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FE3E8EC0-D5D6-416B-B89D-CBB54D372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8" y="1977904"/>
            <a:ext cx="4611704" cy="4056532"/>
          </a:xfrm>
          <a:prstGeom prst="rect">
            <a:avLst/>
          </a:prstGeom>
        </p:spPr>
      </p:pic>
      <p:sp>
        <p:nvSpPr>
          <p:cNvPr id="15" name="AWESOME">
            <a:extLst>
              <a:ext uri="{FF2B5EF4-FFF2-40B4-BE49-F238E27FC236}">
                <a16:creationId xmlns:a16="http://schemas.microsoft.com/office/drawing/2014/main" id="{4E6B9AC4-5A26-4F9E-854A-8C202FD33099}"/>
              </a:ext>
            </a:extLst>
          </p:cNvPr>
          <p:cNvSpPr txBox="1"/>
          <p:nvPr/>
        </p:nvSpPr>
        <p:spPr>
          <a:xfrm>
            <a:off x="1502765" y="3136612"/>
            <a:ext cx="2569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b="1" spc="300" dirty="0">
                <a:ln>
                  <a:solidFill>
                    <a:srgbClr val="332C2B"/>
                  </a:solidFill>
                </a:ln>
                <a:solidFill>
                  <a:srgbClr val="332C2B"/>
                </a:solidFill>
                <a:latin typeface="Raleway ExtraBold" panose="020B0003030101060003" pitchFamily="34" charset="0"/>
              </a:rPr>
              <a:t>AWESOME</a:t>
            </a:r>
          </a:p>
        </p:txBody>
      </p:sp>
      <p:sp>
        <p:nvSpPr>
          <p:cNvPr id="16" name="PRESENTATIONS">
            <a:extLst>
              <a:ext uri="{FF2B5EF4-FFF2-40B4-BE49-F238E27FC236}">
                <a16:creationId xmlns:a16="http://schemas.microsoft.com/office/drawing/2014/main" id="{8B909C50-DE70-4318-A6DD-C8DEB24D74F1}"/>
              </a:ext>
            </a:extLst>
          </p:cNvPr>
          <p:cNvSpPr txBox="1"/>
          <p:nvPr/>
        </p:nvSpPr>
        <p:spPr>
          <a:xfrm>
            <a:off x="727711" y="3736322"/>
            <a:ext cx="412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600" spc="300" dirty="0">
                <a:ln>
                  <a:solidFill>
                    <a:srgbClr val="332C2B"/>
                  </a:solidFill>
                </a:ln>
                <a:solidFill>
                  <a:srgbClr val="332C2B"/>
                </a:solidFill>
                <a:latin typeface="Raleway Light" panose="020B0403030101060003" pitchFamily="34" charset="0"/>
              </a:rPr>
              <a:t>PRESENTATION</a:t>
            </a:r>
          </a:p>
        </p:txBody>
      </p:sp>
      <p:pic>
        <p:nvPicPr>
          <p:cNvPr id="10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F2EB85EB-886A-42B9-A6B1-F999099EA29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189">
            <a:off x="4111856" y="4579602"/>
            <a:ext cx="282678" cy="722402"/>
          </a:xfrm>
          <a:prstGeom prst="rect">
            <a:avLst/>
          </a:prstGeom>
        </p:spPr>
      </p:pic>
      <p:pic>
        <p:nvPicPr>
          <p:cNvPr id="12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E28BD2CF-4CE6-4F8A-9379-65178323F9F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85364">
            <a:off x="3032046" y="892291"/>
            <a:ext cx="282678" cy="722402"/>
          </a:xfrm>
          <a:prstGeom prst="rect">
            <a:avLst/>
          </a:prstGeom>
        </p:spPr>
      </p:pic>
      <p:pic>
        <p:nvPicPr>
          <p:cNvPr id="14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D93D0931-373F-447B-BEBD-8E3A6142F7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0094">
            <a:off x="951020" y="4344140"/>
            <a:ext cx="282678" cy="722402"/>
          </a:xfrm>
          <a:prstGeom prst="rect">
            <a:avLst/>
          </a:prstGeom>
        </p:spPr>
      </p:pic>
      <p:sp>
        <p:nvSpPr>
          <p:cNvPr id="41" name="TRANSITIONS">
            <a:extLst>
              <a:ext uri="{FF2B5EF4-FFF2-40B4-BE49-F238E27FC236}">
                <a16:creationId xmlns:a16="http://schemas.microsoft.com/office/drawing/2014/main" id="{D2CE811B-ABBA-450E-9CDA-117D7A80CB1E}"/>
              </a:ext>
            </a:extLst>
          </p:cNvPr>
          <p:cNvSpPr/>
          <p:nvPr/>
        </p:nvSpPr>
        <p:spPr>
          <a:xfrm>
            <a:off x="0" y="-7456250"/>
            <a:ext cx="2939453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TRANSITIONS">
            <a:extLst>
              <a:ext uri="{FF2B5EF4-FFF2-40B4-BE49-F238E27FC236}">
                <a16:creationId xmlns:a16="http://schemas.microsoft.com/office/drawing/2014/main" id="{C1EE79AA-A34E-47FF-A633-A8BB9BCC9109}"/>
              </a:ext>
            </a:extLst>
          </p:cNvPr>
          <p:cNvSpPr/>
          <p:nvPr/>
        </p:nvSpPr>
        <p:spPr>
          <a:xfrm>
            <a:off x="2939453" y="-7456250"/>
            <a:ext cx="2939453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RANSITIONS">
            <a:extLst>
              <a:ext uri="{FF2B5EF4-FFF2-40B4-BE49-F238E27FC236}">
                <a16:creationId xmlns:a16="http://schemas.microsoft.com/office/drawing/2014/main" id="{D2B4409B-7888-44FB-B80C-66BB396821A3}"/>
              </a:ext>
            </a:extLst>
          </p:cNvPr>
          <p:cNvSpPr/>
          <p:nvPr/>
        </p:nvSpPr>
        <p:spPr>
          <a:xfrm>
            <a:off x="5835339" y="-7456250"/>
            <a:ext cx="2939453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TRANSITIONS">
            <a:extLst>
              <a:ext uri="{FF2B5EF4-FFF2-40B4-BE49-F238E27FC236}">
                <a16:creationId xmlns:a16="http://schemas.microsoft.com/office/drawing/2014/main" id="{A945531E-2CAE-4824-BA60-1F77A316E945}"/>
              </a:ext>
            </a:extLst>
          </p:cNvPr>
          <p:cNvSpPr/>
          <p:nvPr/>
        </p:nvSpPr>
        <p:spPr>
          <a:xfrm>
            <a:off x="8774792" y="-7456250"/>
            <a:ext cx="3417208" cy="7477432"/>
          </a:xfrm>
          <a:prstGeom prst="rect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45" name="TRANSITIONS">
            <a:extLst>
              <a:ext uri="{FF2B5EF4-FFF2-40B4-BE49-F238E27FC236}">
                <a16:creationId xmlns:a16="http://schemas.microsoft.com/office/drawing/2014/main" id="{DA6BBC71-677D-4C72-ACC7-1E265ABC85E2}"/>
              </a:ext>
            </a:extLst>
          </p:cNvPr>
          <p:cNvSpPr/>
          <p:nvPr/>
        </p:nvSpPr>
        <p:spPr>
          <a:xfrm>
            <a:off x="0" y="-7480209"/>
            <a:ext cx="2939453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46" name="TRANSITIONS">
            <a:extLst>
              <a:ext uri="{FF2B5EF4-FFF2-40B4-BE49-F238E27FC236}">
                <a16:creationId xmlns:a16="http://schemas.microsoft.com/office/drawing/2014/main" id="{306B98C6-C115-4CF4-8ADD-89F9ED2399C5}"/>
              </a:ext>
            </a:extLst>
          </p:cNvPr>
          <p:cNvSpPr/>
          <p:nvPr/>
        </p:nvSpPr>
        <p:spPr>
          <a:xfrm>
            <a:off x="2939453" y="-7480209"/>
            <a:ext cx="2939453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47" name="TRANSITIONS">
            <a:extLst>
              <a:ext uri="{FF2B5EF4-FFF2-40B4-BE49-F238E27FC236}">
                <a16:creationId xmlns:a16="http://schemas.microsoft.com/office/drawing/2014/main" id="{8D1883EF-5740-47AD-AC9F-513CD8252F4E}"/>
              </a:ext>
            </a:extLst>
          </p:cNvPr>
          <p:cNvSpPr/>
          <p:nvPr/>
        </p:nvSpPr>
        <p:spPr>
          <a:xfrm>
            <a:off x="5835339" y="-7480209"/>
            <a:ext cx="2939453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48" name="TRANSITIONS">
            <a:extLst>
              <a:ext uri="{FF2B5EF4-FFF2-40B4-BE49-F238E27FC236}">
                <a16:creationId xmlns:a16="http://schemas.microsoft.com/office/drawing/2014/main" id="{57C3D03B-53A9-4788-8A5F-EDBDBE8DF2C2}"/>
              </a:ext>
            </a:extLst>
          </p:cNvPr>
          <p:cNvSpPr/>
          <p:nvPr/>
        </p:nvSpPr>
        <p:spPr>
          <a:xfrm>
            <a:off x="8774792" y="-7480209"/>
            <a:ext cx="3417208" cy="747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72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" dur="1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utoRev="1" fill="hold" nodeType="withEffect" p14:presetBounceEnd="100000">
                                      <p:stCondLst>
                                        <p:cond delay="12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" dur="1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accel="50000" autoRev="1" fill="hold" nodeType="withEffect" p14:presetBounceEnd="100000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0.00092 0.00763 L -0.01758 0.00763 L 0.0194 0.0118 " pathEditMode="relative" ptsTypes="AAA" p14:bounceEnd="100000">
                                          <p:cBhvr>
                                            <p:cTn id="14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4.375E-6 -3.7037E-7 L 4.375E-6 0.99722 " pathEditMode="relative" rAng="0" ptsTypes="AA">
                                          <p:cBhvr>
                                            <p:cTn id="19" dur="7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4.375E-6 1.85185E-6 L 4.375E-6 0.99722 " pathEditMode="relative" rAng="0" ptsTypes="AA">
                                          <p:cBhvr>
                                            <p:cTn id="21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1.45833E-6 -3.7037E-7 L 1.45833E-6 0.99722 " pathEditMode="relative" rAng="0" ptsTypes="AA">
                                          <p:cBhvr>
                                            <p:cTn id="23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1.45833E-6 1.85185E-6 L 1.45833E-6 0.99722 " pathEditMode="relative" rAng="0" ptsTypes="AA">
                                          <p:cBhvr>
                                            <p:cTn id="25" dur="7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1.45833E-6 1.85185E-6 L 1.45833E-6 0.99722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1.45833E-6 -3.7037E-7 L 1.45833E-6 0.99722 " pathEditMode="relative" rAng="0" ptsTypes="AA">
                                          <p:cBhvr>
                                            <p:cTn id="2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-2.91667E-6 -3.7037E-7 L -2.91667E-6 0.99722 " pathEditMode="relative" rAng="0" ptsTypes="AA">
                                          <p:cBhvr>
                                            <p:cTn id="31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-2.91667E-6 1.85185E-6 L -2.91667E-6 0.99722 " pathEditMode="relative" rAng="0" ptsTypes="AA">
                                          <p:cBhvr>
                                            <p:cTn id="33" dur="8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0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accel="50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0.00092 0.00763 L -0.01758 0.00763 L 0.0194 0.0118 " pathEditMode="relative" ptsTypes="AAA">
                                          <p:cBhvr>
                                            <p:cTn id="14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de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4.375E-6 -3.7037E-7 L 4.375E-6 0.99722 " pathEditMode="relative" rAng="0" ptsTypes="AA">
                                          <p:cBhvr>
                                            <p:cTn id="19" dur="7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4.375E-6 1.85185E-6 L 4.375E-6 0.99722 " pathEditMode="relative" rAng="0" ptsTypes="AA">
                                          <p:cBhvr>
                                            <p:cTn id="21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1.45833E-6 -3.7037E-7 L 1.45833E-6 0.99722 " pathEditMode="relative" rAng="0" ptsTypes="AA">
                                          <p:cBhvr>
                                            <p:cTn id="23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1.45833E-6 1.85185E-6 L 1.45833E-6 0.99722 " pathEditMode="relative" rAng="0" ptsTypes="AA">
                                          <p:cBhvr>
                                            <p:cTn id="25" dur="7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1.45833E-6 1.85185E-6 L 1.45833E-6 0.99722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1.45833E-6 -3.7037E-7 L 1.45833E-6 0.99722 " pathEditMode="relative" rAng="0" ptsTypes="AA">
                                          <p:cBhvr>
                                            <p:cTn id="2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-2.91667E-6 -3.7037E-7 L -2.91667E-6 0.99722 " pathEditMode="relative" rAng="0" ptsTypes="AA">
                                          <p:cBhvr>
                                            <p:cTn id="31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de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-2.91667E-6 1.85185E-6 L -2.91667E-6 0.99722 " pathEditMode="relative" rAng="0" ptsTypes="AA">
                                          <p:cBhvr>
                                            <p:cTn id="33" dur="8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8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0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" descr="A person standing on top of a snow covered mountain&#10;&#10;Description generated with very high confidence">
            <a:extLst>
              <a:ext uri="{FF2B5EF4-FFF2-40B4-BE49-F238E27FC236}">
                <a16:creationId xmlns:a16="http://schemas.microsoft.com/office/drawing/2014/main" id="{BC1B0283-3D6E-45F0-9F3D-DFF4F240C7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546"/>
          <a:stretch>
            <a:fillRect/>
          </a:stretch>
        </p:blipFill>
        <p:spPr/>
      </p:pic>
      <p:sp>
        <p:nvSpPr>
          <p:cNvPr id="4" name="FIND YOUR">
            <a:extLst>
              <a:ext uri="{FF2B5EF4-FFF2-40B4-BE49-F238E27FC236}">
                <a16:creationId xmlns:a16="http://schemas.microsoft.com/office/drawing/2014/main" id="{00CAAA95-AEDF-4088-BD80-84D23E797A74}"/>
              </a:ext>
            </a:extLst>
          </p:cNvPr>
          <p:cNvSpPr txBox="1"/>
          <p:nvPr/>
        </p:nvSpPr>
        <p:spPr>
          <a:xfrm>
            <a:off x="337833" y="457026"/>
            <a:ext cx="35052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4400" b="1" dirty="0">
                <a:solidFill>
                  <a:srgbClr val="332C2B"/>
                </a:solidFill>
                <a:latin typeface="Raleway ExtraBold" panose="020B0003030101060003" pitchFamily="34" charset="0"/>
              </a:rPr>
              <a:t>FIND YOUR</a:t>
            </a:r>
          </a:p>
        </p:txBody>
      </p:sp>
      <p:sp>
        <p:nvSpPr>
          <p:cNvPr id="6" name="PARADISE">
            <a:extLst>
              <a:ext uri="{FF2B5EF4-FFF2-40B4-BE49-F238E27FC236}">
                <a16:creationId xmlns:a16="http://schemas.microsoft.com/office/drawing/2014/main" id="{CB6F9BF3-8B66-45F8-A4CB-371B1D6140C2}"/>
              </a:ext>
            </a:extLst>
          </p:cNvPr>
          <p:cNvSpPr txBox="1"/>
          <p:nvPr/>
        </p:nvSpPr>
        <p:spPr>
          <a:xfrm>
            <a:off x="337833" y="956344"/>
            <a:ext cx="29146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4000" dirty="0">
                <a:solidFill>
                  <a:srgbClr val="829397"/>
                </a:solidFill>
                <a:latin typeface="Raleway Light" panose="020B0403030101060003" pitchFamily="34" charset="0"/>
              </a:rPr>
              <a:t>PARADISE</a:t>
            </a:r>
          </a:p>
        </p:txBody>
      </p:sp>
      <p:sp>
        <p:nvSpPr>
          <p:cNvPr id="7" name="TEXT DESCRIPTION">
            <a:extLst>
              <a:ext uri="{FF2B5EF4-FFF2-40B4-BE49-F238E27FC236}">
                <a16:creationId xmlns:a16="http://schemas.microsoft.com/office/drawing/2014/main" id="{2643288C-27A9-4A91-BBA8-39D7487A396F}"/>
              </a:ext>
            </a:extLst>
          </p:cNvPr>
          <p:cNvSpPr txBox="1"/>
          <p:nvPr/>
        </p:nvSpPr>
        <p:spPr>
          <a:xfrm>
            <a:off x="1013366" y="2471365"/>
            <a:ext cx="3187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6" name="SHAPE LAYER">
            <a:extLst>
              <a:ext uri="{FF2B5EF4-FFF2-40B4-BE49-F238E27FC236}">
                <a16:creationId xmlns:a16="http://schemas.microsoft.com/office/drawing/2014/main" id="{556C7C7D-F1BD-4105-A590-574197EB3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468" y="2595370"/>
            <a:ext cx="2859824" cy="2481077"/>
          </a:xfrm>
          <a:prstGeom prst="rect">
            <a:avLst/>
          </a:prstGeom>
        </p:spPr>
      </p:pic>
      <p:pic>
        <p:nvPicPr>
          <p:cNvPr id="18" name="SHAPE LAYER" descr="A close up of a light&#10;&#10;Description generated with high confidence">
            <a:extLst>
              <a:ext uri="{FF2B5EF4-FFF2-40B4-BE49-F238E27FC236}">
                <a16:creationId xmlns:a16="http://schemas.microsoft.com/office/drawing/2014/main" id="{75DA2F6E-73D8-4B1B-8441-30C40C7C8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128" y="3379306"/>
            <a:ext cx="1514994" cy="1311896"/>
          </a:xfrm>
          <a:prstGeom prst="rect">
            <a:avLst/>
          </a:prstGeom>
        </p:spPr>
      </p:pic>
      <p:sp>
        <p:nvSpPr>
          <p:cNvPr id="20" name="YOUR TEXT HERE">
            <a:extLst>
              <a:ext uri="{FF2B5EF4-FFF2-40B4-BE49-F238E27FC236}">
                <a16:creationId xmlns:a16="http://schemas.microsoft.com/office/drawing/2014/main" id="{95E8F46E-B3B9-4A76-B471-E812BA44C26E}"/>
              </a:ext>
            </a:extLst>
          </p:cNvPr>
          <p:cNvSpPr txBox="1"/>
          <p:nvPr/>
        </p:nvSpPr>
        <p:spPr>
          <a:xfrm>
            <a:off x="5413797" y="3821996"/>
            <a:ext cx="47226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4000" dirty="0">
                <a:solidFill>
                  <a:schemeClr val="bg1"/>
                </a:solidFill>
                <a:latin typeface="Raleway" panose="020B0003030101060003" pitchFamily="34" charset="0"/>
              </a:rPr>
              <a:t>YOUR TEXT HERE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0" r="18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1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 descr="A person holding a camera&#10;&#10;Description generated with very high confidence">
            <a:extLst>
              <a:ext uri="{FF2B5EF4-FFF2-40B4-BE49-F238E27FC236}">
                <a16:creationId xmlns:a16="http://schemas.microsoft.com/office/drawing/2014/main" id="{54DF5481-EBA8-4179-8677-67B973EE70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" b="5383"/>
          <a:stretch>
            <a:fillRect/>
          </a:stretch>
        </p:blipFill>
        <p:spPr>
          <a:xfrm>
            <a:off x="0" y="0"/>
            <a:ext cx="12192000" cy="4354286"/>
          </a:xfrm>
        </p:spPr>
      </p:pic>
      <p:sp>
        <p:nvSpPr>
          <p:cNvPr id="35" name="SHAPE LAYER">
            <a:extLst>
              <a:ext uri="{FF2B5EF4-FFF2-40B4-BE49-F238E27FC236}">
                <a16:creationId xmlns:a16="http://schemas.microsoft.com/office/drawing/2014/main" id="{A27F9084-0EC1-4C7B-ADD5-26329F28A6DE}"/>
              </a:ext>
            </a:extLst>
          </p:cNvPr>
          <p:cNvSpPr/>
          <p:nvPr/>
        </p:nvSpPr>
        <p:spPr>
          <a:xfrm>
            <a:off x="4023581" y="283028"/>
            <a:ext cx="4144838" cy="3788229"/>
          </a:xfrm>
          <a:prstGeom prst="frame">
            <a:avLst>
              <a:gd name="adj1" fmla="val 29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6" name="TRANSITIONS">
            <a:extLst>
              <a:ext uri="{FF2B5EF4-FFF2-40B4-BE49-F238E27FC236}">
                <a16:creationId xmlns:a16="http://schemas.microsoft.com/office/drawing/2014/main" id="{F619193F-567B-47AD-9575-E399625B09D7}"/>
              </a:ext>
            </a:extLst>
          </p:cNvPr>
          <p:cNvSpPr/>
          <p:nvPr/>
        </p:nvSpPr>
        <p:spPr>
          <a:xfrm rot="3792504">
            <a:off x="4715219" y="801675"/>
            <a:ext cx="2552115" cy="220009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RANSITIONS">
            <a:extLst>
              <a:ext uri="{FF2B5EF4-FFF2-40B4-BE49-F238E27FC236}">
                <a16:creationId xmlns:a16="http://schemas.microsoft.com/office/drawing/2014/main" id="{782D632C-92A5-49E3-8049-C4D607867468}"/>
              </a:ext>
            </a:extLst>
          </p:cNvPr>
          <p:cNvSpPr/>
          <p:nvPr/>
        </p:nvSpPr>
        <p:spPr>
          <a:xfrm rot="5001630">
            <a:off x="3306748" y="-412523"/>
            <a:ext cx="5369055" cy="4628495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RANSITIONS">
            <a:extLst>
              <a:ext uri="{FF2B5EF4-FFF2-40B4-BE49-F238E27FC236}">
                <a16:creationId xmlns:a16="http://schemas.microsoft.com/office/drawing/2014/main" id="{4EC7507B-DDB4-4EC6-A397-0F9A1B543FB6}"/>
              </a:ext>
            </a:extLst>
          </p:cNvPr>
          <p:cNvSpPr/>
          <p:nvPr/>
        </p:nvSpPr>
        <p:spPr>
          <a:xfrm rot="3792504">
            <a:off x="1473068" y="-557827"/>
            <a:ext cx="2552115" cy="220009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RANSITIONS">
            <a:extLst>
              <a:ext uri="{FF2B5EF4-FFF2-40B4-BE49-F238E27FC236}">
                <a16:creationId xmlns:a16="http://schemas.microsoft.com/office/drawing/2014/main" id="{DAA64C8A-63A1-4351-987B-928846705E45}"/>
              </a:ext>
            </a:extLst>
          </p:cNvPr>
          <p:cNvSpPr/>
          <p:nvPr/>
        </p:nvSpPr>
        <p:spPr>
          <a:xfrm rot="3792504">
            <a:off x="9358803" y="-797113"/>
            <a:ext cx="2552115" cy="220009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RANSITIONS">
            <a:extLst>
              <a:ext uri="{FF2B5EF4-FFF2-40B4-BE49-F238E27FC236}">
                <a16:creationId xmlns:a16="http://schemas.microsoft.com/office/drawing/2014/main" id="{CEE04652-37BC-49CB-BC72-486AB0B7E57F}"/>
              </a:ext>
            </a:extLst>
          </p:cNvPr>
          <p:cNvSpPr/>
          <p:nvPr/>
        </p:nvSpPr>
        <p:spPr>
          <a:xfrm rot="3792504">
            <a:off x="8811379" y="2204135"/>
            <a:ext cx="2552115" cy="220009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RANSITIONS">
            <a:extLst>
              <a:ext uri="{FF2B5EF4-FFF2-40B4-BE49-F238E27FC236}">
                <a16:creationId xmlns:a16="http://schemas.microsoft.com/office/drawing/2014/main" id="{4B35A9CD-8C67-40A5-8912-4B2CA32F1FA0}"/>
              </a:ext>
            </a:extLst>
          </p:cNvPr>
          <p:cNvSpPr/>
          <p:nvPr/>
        </p:nvSpPr>
        <p:spPr>
          <a:xfrm rot="1506356">
            <a:off x="2036795" y="1785316"/>
            <a:ext cx="2552115" cy="220009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RANSITIONS">
            <a:extLst>
              <a:ext uri="{FF2B5EF4-FFF2-40B4-BE49-F238E27FC236}">
                <a16:creationId xmlns:a16="http://schemas.microsoft.com/office/drawing/2014/main" id="{ACEFDC60-5769-4A7E-981C-372A0D4A025A}"/>
              </a:ext>
            </a:extLst>
          </p:cNvPr>
          <p:cNvSpPr/>
          <p:nvPr/>
        </p:nvSpPr>
        <p:spPr>
          <a:xfrm rot="3792504">
            <a:off x="8741083" y="1132905"/>
            <a:ext cx="1244353" cy="1072718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SHAPE LAYER">
            <a:extLst>
              <a:ext uri="{FF2B5EF4-FFF2-40B4-BE49-F238E27FC236}">
                <a16:creationId xmlns:a16="http://schemas.microsoft.com/office/drawing/2014/main" id="{8B8173B3-E647-4837-B4D4-5E1F621AFE3C}"/>
              </a:ext>
            </a:extLst>
          </p:cNvPr>
          <p:cNvSpPr/>
          <p:nvPr/>
        </p:nvSpPr>
        <p:spPr>
          <a:xfrm>
            <a:off x="0" y="4368800"/>
            <a:ext cx="12192000" cy="248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EXPLORE">
            <a:extLst>
              <a:ext uri="{FF2B5EF4-FFF2-40B4-BE49-F238E27FC236}">
                <a16:creationId xmlns:a16="http://schemas.microsoft.com/office/drawing/2014/main" id="{7B0E3FAC-C474-46C5-A29E-4611B7D26141}"/>
              </a:ext>
            </a:extLst>
          </p:cNvPr>
          <p:cNvSpPr txBox="1"/>
          <p:nvPr/>
        </p:nvSpPr>
        <p:spPr>
          <a:xfrm>
            <a:off x="1306285" y="4815516"/>
            <a:ext cx="24000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0" dirty="0">
                <a:solidFill>
                  <a:srgbClr val="332C2B"/>
                </a:solidFill>
                <a:latin typeface="Better Phoenix Sample" panose="02000000000000000000" pitchFamily="2" charset="0"/>
              </a:rPr>
              <a:t>Explore</a:t>
            </a:r>
          </a:p>
        </p:txBody>
      </p:sp>
      <p:sp>
        <p:nvSpPr>
          <p:cNvPr id="16" name="TEXT DESCRIPTION">
            <a:extLst>
              <a:ext uri="{FF2B5EF4-FFF2-40B4-BE49-F238E27FC236}">
                <a16:creationId xmlns:a16="http://schemas.microsoft.com/office/drawing/2014/main" id="{FCBCE706-E03D-4392-9405-B9D8C062EFEE}"/>
              </a:ext>
            </a:extLst>
          </p:cNvPr>
          <p:cNvSpPr txBox="1"/>
          <p:nvPr/>
        </p:nvSpPr>
        <p:spPr>
          <a:xfrm>
            <a:off x="1262742" y="5686267"/>
            <a:ext cx="8137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solidFill>
                  <a:schemeClr val="bg1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0" name="ICON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0A3A5AF9-771C-4BBE-BBEE-C57D9088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816" y="4939104"/>
            <a:ext cx="365760" cy="365760"/>
          </a:xfrm>
          <a:prstGeom prst="rect">
            <a:avLst/>
          </a:prstGeom>
        </p:spPr>
      </p:pic>
      <p:pic>
        <p:nvPicPr>
          <p:cNvPr id="22" name="ICON">
            <a:extLst>
              <a:ext uri="{FF2B5EF4-FFF2-40B4-BE49-F238E27FC236}">
                <a16:creationId xmlns:a16="http://schemas.microsoft.com/office/drawing/2014/main" id="{E0150054-05DD-407D-940A-BCF17019D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816" y="5511419"/>
            <a:ext cx="365760" cy="365760"/>
          </a:xfrm>
          <a:prstGeom prst="rect">
            <a:avLst/>
          </a:prstGeom>
        </p:spPr>
      </p:pic>
      <p:pic>
        <p:nvPicPr>
          <p:cNvPr id="24" name="ICON">
            <a:extLst>
              <a:ext uri="{FF2B5EF4-FFF2-40B4-BE49-F238E27FC236}">
                <a16:creationId xmlns:a16="http://schemas.microsoft.com/office/drawing/2014/main" id="{86E21901-E8D3-431E-AE7B-A8C4BE83B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816" y="6053146"/>
            <a:ext cx="365760" cy="365760"/>
          </a:xfrm>
          <a:prstGeom prst="rect">
            <a:avLst/>
          </a:prstGeom>
        </p:spPr>
      </p:pic>
      <p:pic>
        <p:nvPicPr>
          <p:cNvPr id="11" name="PICTURE PLACEHOLDER" descr="A picture containing person, man, mirror, outdoor&#10;&#10;Description generated with high confidence">
            <a:extLst>
              <a:ext uri="{FF2B5EF4-FFF2-40B4-BE49-F238E27FC236}">
                <a16:creationId xmlns:a16="http://schemas.microsoft.com/office/drawing/2014/main" id="{A1861183-C5B0-4AC0-AC21-EE9912C6645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r="210"/>
          <a:stretch>
            <a:fillRect/>
          </a:stretch>
        </p:blipFill>
        <p:spPr>
          <a:xfrm>
            <a:off x="4978400" y="3250001"/>
            <a:ext cx="2235200" cy="2237598"/>
          </a:xfrm>
        </p:spPr>
      </p:pic>
      <p:sp>
        <p:nvSpPr>
          <p:cNvPr id="3" name="SHAPE LAYER">
            <a:extLst>
              <a:ext uri="{FF2B5EF4-FFF2-40B4-BE49-F238E27FC236}">
                <a16:creationId xmlns:a16="http://schemas.microsoft.com/office/drawing/2014/main" id="{6DD14B69-AD0F-4453-84E1-325644BF6B43}"/>
              </a:ext>
            </a:extLst>
          </p:cNvPr>
          <p:cNvSpPr/>
          <p:nvPr/>
        </p:nvSpPr>
        <p:spPr>
          <a:xfrm>
            <a:off x="4974760" y="3269869"/>
            <a:ext cx="2235200" cy="22352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37B451BE-9E91-4774-8818-AF66BD7C8AD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189">
            <a:off x="7315049" y="2636459"/>
            <a:ext cx="282678" cy="722402"/>
          </a:xfrm>
          <a:prstGeom prst="rect">
            <a:avLst/>
          </a:prstGeom>
        </p:spPr>
      </p:pic>
      <p:pic>
        <p:nvPicPr>
          <p:cNvPr id="21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97D2EE5E-7D0C-4BF6-8DC4-DE3C9ADC3FF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85364">
            <a:off x="6682104" y="279577"/>
            <a:ext cx="282678" cy="722402"/>
          </a:xfrm>
          <a:prstGeom prst="rect">
            <a:avLst/>
          </a:prstGeom>
        </p:spPr>
      </p:pic>
      <p:pic>
        <p:nvPicPr>
          <p:cNvPr id="23" name="SHAPE LAYER" descr="A dark room&#10;&#10;Description generated with very high confidence">
            <a:extLst>
              <a:ext uri="{FF2B5EF4-FFF2-40B4-BE49-F238E27FC236}">
                <a16:creationId xmlns:a16="http://schemas.microsoft.com/office/drawing/2014/main" id="{80F8E773-135E-4D97-A8BA-ED13DB57789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0094">
            <a:off x="4272625" y="2375146"/>
            <a:ext cx="282678" cy="722402"/>
          </a:xfrm>
          <a:prstGeom prst="rect">
            <a:avLst/>
          </a:prstGeom>
        </p:spPr>
      </p:pic>
      <p:sp>
        <p:nvSpPr>
          <p:cNvPr id="25" name="TRANSITIONS">
            <a:extLst>
              <a:ext uri="{FF2B5EF4-FFF2-40B4-BE49-F238E27FC236}">
                <a16:creationId xmlns:a16="http://schemas.microsoft.com/office/drawing/2014/main" id="{106249EE-8A8A-4997-BAD1-1FA68CBEEFA8}"/>
              </a:ext>
            </a:extLst>
          </p:cNvPr>
          <p:cNvSpPr/>
          <p:nvPr/>
        </p:nvSpPr>
        <p:spPr>
          <a:xfrm>
            <a:off x="0" y="7257"/>
            <a:ext cx="5311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TRANSITIONS">
            <a:extLst>
              <a:ext uri="{FF2B5EF4-FFF2-40B4-BE49-F238E27FC236}">
                <a16:creationId xmlns:a16="http://schemas.microsoft.com/office/drawing/2014/main" id="{8436D66A-241D-4289-A0CE-F89D9AA73A9E}"/>
              </a:ext>
            </a:extLst>
          </p:cNvPr>
          <p:cNvSpPr/>
          <p:nvPr/>
        </p:nvSpPr>
        <p:spPr>
          <a:xfrm>
            <a:off x="5306976" y="7257"/>
            <a:ext cx="15696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RANSITIONS">
            <a:extLst>
              <a:ext uri="{FF2B5EF4-FFF2-40B4-BE49-F238E27FC236}">
                <a16:creationId xmlns:a16="http://schemas.microsoft.com/office/drawing/2014/main" id="{964E2021-1810-41F2-BF66-6CC57ED8D013}"/>
              </a:ext>
            </a:extLst>
          </p:cNvPr>
          <p:cNvSpPr/>
          <p:nvPr/>
        </p:nvSpPr>
        <p:spPr>
          <a:xfrm>
            <a:off x="6880225" y="7257"/>
            <a:ext cx="5311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5126347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800000">
                                      <p:cBhvr>
                                        <p:cTn id="75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5" grpId="0"/>
      <p:bldP spid="16" grpId="0"/>
      <p:bldP spid="3" grpId="0" animBg="1"/>
      <p:bldP spid="3" grpId="1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" descr="A person standing in front of a mountain&#10;&#10;Description generated with very high confidence">
            <a:extLst>
              <a:ext uri="{FF2B5EF4-FFF2-40B4-BE49-F238E27FC236}">
                <a16:creationId xmlns:a16="http://schemas.microsoft.com/office/drawing/2014/main" id="{D5E5D679-1FA9-4834-8314-5B0657F63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" b="162"/>
          <a:stretch>
            <a:fillRect/>
          </a:stretch>
        </p:blipFill>
        <p:spPr/>
      </p:pic>
      <p:pic>
        <p:nvPicPr>
          <p:cNvPr id="21" name="PICTURE PLACEHOLDER" descr="A picture containing outdoor, water, flying, nature&#10;&#10;Description generated with very high confidence">
            <a:extLst>
              <a:ext uri="{FF2B5EF4-FFF2-40B4-BE49-F238E27FC236}">
                <a16:creationId xmlns:a16="http://schemas.microsoft.com/office/drawing/2014/main" id="{35CD8345-5AA1-40E2-85D3-EBE8C32354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/>
      </p:pic>
      <p:sp>
        <p:nvSpPr>
          <p:cNvPr id="3" name="SHAPE LAYER">
            <a:extLst>
              <a:ext uri="{FF2B5EF4-FFF2-40B4-BE49-F238E27FC236}">
                <a16:creationId xmlns:a16="http://schemas.microsoft.com/office/drawing/2014/main" id="{561BE40A-1D90-45C8-997D-B9B90B06CB5B}"/>
              </a:ext>
            </a:extLst>
          </p:cNvPr>
          <p:cNvSpPr/>
          <p:nvPr/>
        </p:nvSpPr>
        <p:spPr>
          <a:xfrm>
            <a:off x="0" y="0"/>
            <a:ext cx="5311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EXPLORE THE WORLD">
            <a:extLst>
              <a:ext uri="{FF2B5EF4-FFF2-40B4-BE49-F238E27FC236}">
                <a16:creationId xmlns:a16="http://schemas.microsoft.com/office/drawing/2014/main" id="{173A7B06-AB6C-4729-97AD-976AB0B966C9}"/>
              </a:ext>
            </a:extLst>
          </p:cNvPr>
          <p:cNvSpPr txBox="1"/>
          <p:nvPr/>
        </p:nvSpPr>
        <p:spPr>
          <a:xfrm>
            <a:off x="587664" y="615301"/>
            <a:ext cx="4276436" cy="2954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dirty="0">
                <a:solidFill>
                  <a:srgbClr val="332C2B"/>
                </a:solidFill>
                <a:latin typeface="Raleway ExtraBold" panose="020B0003030101060003" pitchFamily="34" charset="0"/>
              </a:rPr>
              <a:t>EXPLORE</a:t>
            </a:r>
            <a:endParaRPr lang="id-ID" sz="5400" b="1" dirty="0">
              <a:solidFill>
                <a:srgbClr val="332C2B"/>
              </a:solidFill>
              <a:latin typeface="Raleway ExtraBold" panose="020B0003030101060003" pitchFamily="34" charset="0"/>
            </a:endParaRPr>
          </a:p>
          <a:p>
            <a:r>
              <a:rPr lang="en-US" sz="6600" b="1" dirty="0">
                <a:solidFill>
                  <a:srgbClr val="332C2B"/>
                </a:solidFill>
                <a:latin typeface="Raleway ExtraBold" panose="020B0003030101060003" pitchFamily="34" charset="0"/>
              </a:rPr>
              <a:t>THE</a:t>
            </a:r>
          </a:p>
          <a:p>
            <a:r>
              <a:rPr lang="en-US" sz="6600" b="1" dirty="0">
                <a:solidFill>
                  <a:srgbClr val="332C2B"/>
                </a:solidFill>
                <a:latin typeface="Raleway ExtraBold" panose="020B0003030101060003" pitchFamily="34" charset="0"/>
              </a:rPr>
              <a:t>WORLD</a:t>
            </a:r>
            <a:endParaRPr lang="id-ID" sz="6600" b="1" dirty="0">
              <a:solidFill>
                <a:srgbClr val="332C2B"/>
              </a:solidFill>
              <a:latin typeface="Raleway ExtraBold" panose="020B0003030101060003" pitchFamily="34" charset="0"/>
            </a:endParaRPr>
          </a:p>
        </p:txBody>
      </p:sp>
      <p:sp>
        <p:nvSpPr>
          <p:cNvPr id="6" name="TEXT DESCRIPTION">
            <a:extLst>
              <a:ext uri="{FF2B5EF4-FFF2-40B4-BE49-F238E27FC236}">
                <a16:creationId xmlns:a16="http://schemas.microsoft.com/office/drawing/2014/main" id="{2485FE97-35D7-4151-BEB6-7E7F54AB3016}"/>
              </a:ext>
            </a:extLst>
          </p:cNvPr>
          <p:cNvSpPr txBox="1"/>
          <p:nvPr/>
        </p:nvSpPr>
        <p:spPr>
          <a:xfrm>
            <a:off x="587664" y="3800788"/>
            <a:ext cx="3875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5" name="PICTURE PLACEHOLDER" descr="A person standing in front of a mountain&#10;&#10;Description generated with very high confidence">
            <a:extLst>
              <a:ext uri="{FF2B5EF4-FFF2-40B4-BE49-F238E27FC236}">
                <a16:creationId xmlns:a16="http://schemas.microsoft.com/office/drawing/2014/main" id="{DA3D8178-834C-41FF-BDAC-3430321ADF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>
            <a:fillRect/>
          </a:stretch>
        </p:blipFill>
        <p:spPr/>
      </p:pic>
      <p:sp>
        <p:nvSpPr>
          <p:cNvPr id="8" name="TRANSITIONS">
            <a:extLst>
              <a:ext uri="{FF2B5EF4-FFF2-40B4-BE49-F238E27FC236}">
                <a16:creationId xmlns:a16="http://schemas.microsoft.com/office/drawing/2014/main" id="{610DC83D-E18A-40F4-9081-0B4AC282EA11}"/>
              </a:ext>
            </a:extLst>
          </p:cNvPr>
          <p:cNvSpPr/>
          <p:nvPr/>
        </p:nvSpPr>
        <p:spPr>
          <a:xfrm>
            <a:off x="0" y="7257"/>
            <a:ext cx="5311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RANSITIONS">
            <a:extLst>
              <a:ext uri="{FF2B5EF4-FFF2-40B4-BE49-F238E27FC236}">
                <a16:creationId xmlns:a16="http://schemas.microsoft.com/office/drawing/2014/main" id="{5B841B45-480E-4073-96D9-2DE8401E737E}"/>
              </a:ext>
            </a:extLst>
          </p:cNvPr>
          <p:cNvSpPr/>
          <p:nvPr/>
        </p:nvSpPr>
        <p:spPr>
          <a:xfrm>
            <a:off x="5306975" y="7257"/>
            <a:ext cx="157324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RANSITIONS">
            <a:extLst>
              <a:ext uri="{FF2B5EF4-FFF2-40B4-BE49-F238E27FC236}">
                <a16:creationId xmlns:a16="http://schemas.microsoft.com/office/drawing/2014/main" id="{AB862FFD-26FD-4233-8041-FC6A7F9AE9BE}"/>
              </a:ext>
            </a:extLst>
          </p:cNvPr>
          <p:cNvSpPr/>
          <p:nvPr/>
        </p:nvSpPr>
        <p:spPr>
          <a:xfrm>
            <a:off x="6880225" y="7257"/>
            <a:ext cx="5311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RANSITIONS">
            <a:extLst>
              <a:ext uri="{FF2B5EF4-FFF2-40B4-BE49-F238E27FC236}">
                <a16:creationId xmlns:a16="http://schemas.microsoft.com/office/drawing/2014/main" id="{DBB0D07A-D7E7-41BA-83BC-D761DAABD5C0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RANSITIONS">
            <a:extLst>
              <a:ext uri="{FF2B5EF4-FFF2-40B4-BE49-F238E27FC236}">
                <a16:creationId xmlns:a16="http://schemas.microsoft.com/office/drawing/2014/main" id="{2A4C97D2-702A-45FC-A7F0-13FC4CC899FE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183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xit" presetSubtype="1" ac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1" ac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9" grpId="0" animBg="1"/>
      <p:bldP spid="10" grpId="0" animBg="1"/>
      <p:bldP spid="5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427</Words>
  <Application>Microsoft Office PowerPoint</Application>
  <PresentationFormat>Widescreen</PresentationFormat>
  <Paragraphs>49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Barley Script PERSONAL USE</vt:lpstr>
      <vt:lpstr>Better Phoenix Sample</vt:lpstr>
      <vt:lpstr>Calibri</vt:lpstr>
      <vt:lpstr>Calibri Light</vt:lpstr>
      <vt:lpstr>Raleway</vt:lpstr>
      <vt:lpstr>Raleway ExtraBold</vt:lpstr>
      <vt:lpstr>Raleway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user</cp:lastModifiedBy>
  <cp:revision>58</cp:revision>
  <dcterms:created xsi:type="dcterms:W3CDTF">2017-07-16T08:44:07Z</dcterms:created>
  <dcterms:modified xsi:type="dcterms:W3CDTF">2017-08-17T07:20:53Z</dcterms:modified>
</cp:coreProperties>
</file>